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74" r:id="rId10"/>
    <p:sldId id="266" r:id="rId11"/>
    <p:sldId id="276" r:id="rId1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ладислава Владислава" userId="2373aef046a71371" providerId="LiveId" clId="{0105B21A-35C6-4218-88AE-1DD52C0A41A0}"/>
    <pc:docChg chg="custSel addSld delSld modSld sldOrd">
      <pc:chgData name="Владислава Владислава" userId="2373aef046a71371" providerId="LiveId" clId="{0105B21A-35C6-4218-88AE-1DD52C0A41A0}" dt="2025-03-12T18:21:01.231" v="33" actId="931"/>
      <pc:docMkLst>
        <pc:docMk/>
      </pc:docMkLst>
      <pc:sldChg chg="del">
        <pc:chgData name="Владислава Владислава" userId="2373aef046a71371" providerId="LiveId" clId="{0105B21A-35C6-4218-88AE-1DD52C0A41A0}" dt="2025-03-12T18:16:26.409" v="2" actId="2696"/>
        <pc:sldMkLst>
          <pc:docMk/>
          <pc:sldMk cId="0" sldId="256"/>
        </pc:sldMkLst>
      </pc:sldChg>
      <pc:sldChg chg="del">
        <pc:chgData name="Владислава Владислава" userId="2373aef046a71371" providerId="LiveId" clId="{0105B21A-35C6-4218-88AE-1DD52C0A41A0}" dt="2025-03-12T18:16:45.148" v="5" actId="2696"/>
        <pc:sldMkLst>
          <pc:docMk/>
          <pc:sldMk cId="0" sldId="257"/>
        </pc:sldMkLst>
      </pc:sldChg>
      <pc:sldChg chg="del">
        <pc:chgData name="Владислава Владислава" userId="2373aef046a71371" providerId="LiveId" clId="{0105B21A-35C6-4218-88AE-1DD52C0A41A0}" dt="2025-03-12T18:16:59.846" v="8" actId="2696"/>
        <pc:sldMkLst>
          <pc:docMk/>
          <pc:sldMk cId="0" sldId="258"/>
        </pc:sldMkLst>
      </pc:sldChg>
      <pc:sldChg chg="del">
        <pc:chgData name="Владислава Владислава" userId="2373aef046a71371" providerId="LiveId" clId="{0105B21A-35C6-4218-88AE-1DD52C0A41A0}" dt="2025-03-12T18:17:16.093" v="11" actId="2696"/>
        <pc:sldMkLst>
          <pc:docMk/>
          <pc:sldMk cId="0" sldId="259"/>
        </pc:sldMkLst>
      </pc:sldChg>
      <pc:sldChg chg="del">
        <pc:chgData name="Владислава Владислава" userId="2373aef046a71371" providerId="LiveId" clId="{0105B21A-35C6-4218-88AE-1DD52C0A41A0}" dt="2025-03-12T18:18:17.719" v="16" actId="2696"/>
        <pc:sldMkLst>
          <pc:docMk/>
          <pc:sldMk cId="0" sldId="260"/>
        </pc:sldMkLst>
      </pc:sldChg>
      <pc:sldChg chg="del">
        <pc:chgData name="Владислава Владислава" userId="2373aef046a71371" providerId="LiveId" clId="{0105B21A-35C6-4218-88AE-1DD52C0A41A0}" dt="2025-03-12T18:18:27.010" v="17" actId="2696"/>
        <pc:sldMkLst>
          <pc:docMk/>
          <pc:sldMk cId="0" sldId="261"/>
        </pc:sldMkLst>
      </pc:sldChg>
      <pc:sldChg chg="del">
        <pc:chgData name="Владислава Владислава" userId="2373aef046a71371" providerId="LiveId" clId="{0105B21A-35C6-4218-88AE-1DD52C0A41A0}" dt="2025-03-12T18:19:02.888" v="26" actId="2696"/>
        <pc:sldMkLst>
          <pc:docMk/>
          <pc:sldMk cId="0" sldId="262"/>
        </pc:sldMkLst>
      </pc:sldChg>
      <pc:sldChg chg="del">
        <pc:chgData name="Владислава Владислава" userId="2373aef046a71371" providerId="LiveId" clId="{0105B21A-35C6-4218-88AE-1DD52C0A41A0}" dt="2025-03-12T18:19:23.696" v="28" actId="2696"/>
        <pc:sldMkLst>
          <pc:docMk/>
          <pc:sldMk cId="0" sldId="263"/>
        </pc:sldMkLst>
      </pc:sldChg>
      <pc:sldChg chg="del">
        <pc:chgData name="Владислава Владислава" userId="2373aef046a71371" providerId="LiveId" clId="{0105B21A-35C6-4218-88AE-1DD52C0A41A0}" dt="2025-03-12T18:18:39.039" v="20" actId="2696"/>
        <pc:sldMkLst>
          <pc:docMk/>
          <pc:sldMk cId="0" sldId="264"/>
        </pc:sldMkLst>
      </pc:sldChg>
      <pc:sldChg chg="del">
        <pc:chgData name="Владислава Владислава" userId="2373aef046a71371" providerId="LiveId" clId="{0105B21A-35C6-4218-88AE-1DD52C0A41A0}" dt="2025-03-12T18:19:43.721" v="31" actId="2696"/>
        <pc:sldMkLst>
          <pc:docMk/>
          <pc:sldMk cId="0" sldId="265"/>
        </pc:sldMkLst>
      </pc:sldChg>
      <pc:sldChg chg="addSp modSp new">
        <pc:chgData name="Владислава Владислава" userId="2373aef046a71371" providerId="LiveId" clId="{0105B21A-35C6-4218-88AE-1DD52C0A41A0}" dt="2025-03-12T18:16:18.742" v="1" actId="931"/>
        <pc:sldMkLst>
          <pc:docMk/>
          <pc:sldMk cId="518532655" sldId="267"/>
        </pc:sldMkLst>
        <pc:picChg chg="add mod">
          <ac:chgData name="Владислава Владислава" userId="2373aef046a71371" providerId="LiveId" clId="{0105B21A-35C6-4218-88AE-1DD52C0A41A0}" dt="2025-03-12T18:16:18.742" v="1" actId="931"/>
          <ac:picMkLst>
            <pc:docMk/>
            <pc:sldMk cId="518532655" sldId="267"/>
            <ac:picMk id="3" creationId="{FB4D2507-A896-47EC-B5A1-E36B27199226}"/>
          </ac:picMkLst>
        </pc:picChg>
      </pc:sldChg>
      <pc:sldChg chg="addSp delSp modSp new mod">
        <pc:chgData name="Владислава Владислава" userId="2373aef046a71371" providerId="LiveId" clId="{0105B21A-35C6-4218-88AE-1DD52C0A41A0}" dt="2025-03-12T18:21:01.231" v="33" actId="931"/>
        <pc:sldMkLst>
          <pc:docMk/>
          <pc:sldMk cId="2837043856" sldId="268"/>
        </pc:sldMkLst>
        <pc:picChg chg="add del mod">
          <ac:chgData name="Владислава Владислава" userId="2373aef046a71371" providerId="LiveId" clId="{0105B21A-35C6-4218-88AE-1DD52C0A41A0}" dt="2025-03-12T18:20:54.332" v="32" actId="478"/>
          <ac:picMkLst>
            <pc:docMk/>
            <pc:sldMk cId="2837043856" sldId="268"/>
            <ac:picMk id="3" creationId="{8D4BE767-CB95-482E-973C-09DDE1F5BECE}"/>
          </ac:picMkLst>
        </pc:picChg>
        <pc:picChg chg="add mod">
          <ac:chgData name="Владислава Владислава" userId="2373aef046a71371" providerId="LiveId" clId="{0105B21A-35C6-4218-88AE-1DD52C0A41A0}" dt="2025-03-12T18:21:01.231" v="33" actId="931"/>
          <ac:picMkLst>
            <pc:docMk/>
            <pc:sldMk cId="2837043856" sldId="268"/>
            <ac:picMk id="5" creationId="{09315385-12DE-46F2-A79F-C54F90593BBF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6:55.251" v="7" actId="931"/>
        <pc:sldMkLst>
          <pc:docMk/>
          <pc:sldMk cId="785499564" sldId="269"/>
        </pc:sldMkLst>
        <pc:picChg chg="add mod">
          <ac:chgData name="Владислава Владислава" userId="2373aef046a71371" providerId="LiveId" clId="{0105B21A-35C6-4218-88AE-1DD52C0A41A0}" dt="2025-03-12T18:16:55.251" v="7" actId="931"/>
          <ac:picMkLst>
            <pc:docMk/>
            <pc:sldMk cId="785499564" sldId="269"/>
            <ac:picMk id="3" creationId="{5FEA5965-2D7E-4C2A-B75E-58A328F779F2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7:12.390" v="10" actId="931"/>
        <pc:sldMkLst>
          <pc:docMk/>
          <pc:sldMk cId="2296265939" sldId="270"/>
        </pc:sldMkLst>
        <pc:picChg chg="add mod">
          <ac:chgData name="Владислава Владислава" userId="2373aef046a71371" providerId="LiveId" clId="{0105B21A-35C6-4218-88AE-1DD52C0A41A0}" dt="2025-03-12T18:17:12.390" v="10" actId="931"/>
          <ac:picMkLst>
            <pc:docMk/>
            <pc:sldMk cId="2296265939" sldId="270"/>
            <ac:picMk id="3" creationId="{618DE308-0445-4AB3-8966-CBCBFB3F0A6C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7:38.601" v="14" actId="931"/>
        <pc:sldMkLst>
          <pc:docMk/>
          <pc:sldMk cId="1983623813" sldId="271"/>
        </pc:sldMkLst>
        <pc:picChg chg="add mod">
          <ac:chgData name="Владислава Владислава" userId="2373aef046a71371" providerId="LiveId" clId="{0105B21A-35C6-4218-88AE-1DD52C0A41A0}" dt="2025-03-12T18:17:38.601" v="14" actId="931"/>
          <ac:picMkLst>
            <pc:docMk/>
            <pc:sldMk cId="1983623813" sldId="271"/>
            <ac:picMk id="3" creationId="{EC75D7F4-DEFB-4A0B-BFF1-FE61A090A580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7:44.271" v="15" actId="931"/>
        <pc:sldMkLst>
          <pc:docMk/>
          <pc:sldMk cId="2075147281" sldId="272"/>
        </pc:sldMkLst>
        <pc:picChg chg="add mod">
          <ac:chgData name="Владислава Владислава" userId="2373aef046a71371" providerId="LiveId" clId="{0105B21A-35C6-4218-88AE-1DD52C0A41A0}" dt="2025-03-12T18:17:44.271" v="15" actId="931"/>
          <ac:picMkLst>
            <pc:docMk/>
            <pc:sldMk cId="2075147281" sldId="272"/>
            <ac:picMk id="3" creationId="{D5EB362E-653A-454F-8E84-7216EBBDDC17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8:35.892" v="19" actId="931"/>
        <pc:sldMkLst>
          <pc:docMk/>
          <pc:sldMk cId="2097471331" sldId="273"/>
        </pc:sldMkLst>
        <pc:picChg chg="add mod">
          <ac:chgData name="Владислава Владислава" userId="2373aef046a71371" providerId="LiveId" clId="{0105B21A-35C6-4218-88AE-1DD52C0A41A0}" dt="2025-03-12T18:18:35.892" v="19" actId="931"/>
          <ac:picMkLst>
            <pc:docMk/>
            <pc:sldMk cId="2097471331" sldId="273"/>
            <ac:picMk id="3" creationId="{A01334A8-1FE1-4793-ADD5-4F00DC2A9663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9:17.744" v="27" actId="931"/>
        <pc:sldMkLst>
          <pc:docMk/>
          <pc:sldMk cId="151464997" sldId="274"/>
        </pc:sldMkLst>
        <pc:picChg chg="add mod">
          <ac:chgData name="Владислава Владислава" userId="2373aef046a71371" providerId="LiveId" clId="{0105B21A-35C6-4218-88AE-1DD52C0A41A0}" dt="2025-03-12T18:19:17.744" v="27" actId="931"/>
          <ac:picMkLst>
            <pc:docMk/>
            <pc:sldMk cId="151464997" sldId="274"/>
            <ac:picMk id="3" creationId="{84DEA683-4A79-4603-8304-5D36D22591FC}"/>
          </ac:picMkLst>
        </pc:picChg>
      </pc:sldChg>
      <pc:sldChg chg="addSp modSp new ord">
        <pc:chgData name="Владислава Владислава" userId="2373aef046a71371" providerId="LiveId" clId="{0105B21A-35C6-4218-88AE-1DD52C0A41A0}" dt="2025-03-12T18:18:59.163" v="25"/>
        <pc:sldMkLst>
          <pc:docMk/>
          <pc:sldMk cId="4085223331" sldId="275"/>
        </pc:sldMkLst>
        <pc:picChg chg="add mod">
          <ac:chgData name="Владислава Владислава" userId="2373aef046a71371" providerId="LiveId" clId="{0105B21A-35C6-4218-88AE-1DD52C0A41A0}" dt="2025-03-12T18:18:54.834" v="23" actId="931"/>
          <ac:picMkLst>
            <pc:docMk/>
            <pc:sldMk cId="4085223331" sldId="275"/>
            <ac:picMk id="3" creationId="{D9A36E03-F63E-4222-9D75-82B1F5797842}"/>
          </ac:picMkLst>
        </pc:picChg>
      </pc:sldChg>
      <pc:sldChg chg="addSp modSp new">
        <pc:chgData name="Владислава Владислава" userId="2373aef046a71371" providerId="LiveId" clId="{0105B21A-35C6-4218-88AE-1DD52C0A41A0}" dt="2025-03-12T18:19:36.789" v="30" actId="931"/>
        <pc:sldMkLst>
          <pc:docMk/>
          <pc:sldMk cId="927980818" sldId="276"/>
        </pc:sldMkLst>
        <pc:picChg chg="add mod">
          <ac:chgData name="Владислава Владислава" userId="2373aef046a71371" providerId="LiveId" clId="{0105B21A-35C6-4218-88AE-1DD52C0A41A0}" dt="2025-03-12T18:19:36.789" v="30" actId="931"/>
          <ac:picMkLst>
            <pc:docMk/>
            <pc:sldMk cId="927980818" sldId="276"/>
            <ac:picMk id="3" creationId="{E41EA84F-E8C7-4A51-B6C9-4FF3014E78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124E1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0" i="0">
                <a:solidFill>
                  <a:srgbClr val="32292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24E1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50" b="0" i="0">
                <a:solidFill>
                  <a:srgbClr val="32292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716" y="7947737"/>
            <a:ext cx="4434036" cy="21621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4143" y="7947737"/>
            <a:ext cx="4434036" cy="21621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9569" y="7947737"/>
            <a:ext cx="4434035" cy="21621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442" y="5637763"/>
            <a:ext cx="3866668" cy="388956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7869" y="5637763"/>
            <a:ext cx="3866668" cy="388956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3294" y="5637763"/>
            <a:ext cx="3866667" cy="388956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701440" y="8465882"/>
            <a:ext cx="1644650" cy="1644650"/>
          </a:xfrm>
          <a:custGeom>
            <a:avLst/>
            <a:gdLst/>
            <a:ahLst/>
            <a:cxnLst/>
            <a:rect l="l" t="t" r="r" b="b"/>
            <a:pathLst>
              <a:path w="1644650" h="1644650">
                <a:moveTo>
                  <a:pt x="822022" y="0"/>
                </a:moveTo>
                <a:lnTo>
                  <a:pt x="870323" y="1395"/>
                </a:lnTo>
                <a:lnTo>
                  <a:pt x="917888" y="5530"/>
                </a:lnTo>
                <a:lnTo>
                  <a:pt x="964641" y="12327"/>
                </a:lnTo>
                <a:lnTo>
                  <a:pt x="1010505" y="21710"/>
                </a:lnTo>
                <a:lnTo>
                  <a:pt x="1055402" y="33600"/>
                </a:lnTo>
                <a:lnTo>
                  <a:pt x="1099257" y="47922"/>
                </a:lnTo>
                <a:lnTo>
                  <a:pt x="1141991" y="64598"/>
                </a:lnTo>
                <a:lnTo>
                  <a:pt x="1183527" y="83551"/>
                </a:lnTo>
                <a:lnTo>
                  <a:pt x="1223789" y="104703"/>
                </a:lnTo>
                <a:lnTo>
                  <a:pt x="1262699" y="127979"/>
                </a:lnTo>
                <a:lnTo>
                  <a:pt x="1300180" y="153299"/>
                </a:lnTo>
                <a:lnTo>
                  <a:pt x="1336156" y="180589"/>
                </a:lnTo>
                <a:lnTo>
                  <a:pt x="1370548" y="209769"/>
                </a:lnTo>
                <a:lnTo>
                  <a:pt x="1403280" y="240764"/>
                </a:lnTo>
                <a:lnTo>
                  <a:pt x="1434275" y="273497"/>
                </a:lnTo>
                <a:lnTo>
                  <a:pt x="1463456" y="307889"/>
                </a:lnTo>
                <a:lnTo>
                  <a:pt x="1490745" y="343864"/>
                </a:lnTo>
                <a:lnTo>
                  <a:pt x="1516066" y="381345"/>
                </a:lnTo>
                <a:lnTo>
                  <a:pt x="1539341" y="420255"/>
                </a:lnTo>
                <a:lnTo>
                  <a:pt x="1560494" y="460517"/>
                </a:lnTo>
                <a:lnTo>
                  <a:pt x="1579447" y="502054"/>
                </a:lnTo>
                <a:lnTo>
                  <a:pt x="1596123" y="544788"/>
                </a:lnTo>
                <a:lnTo>
                  <a:pt x="1610444" y="588642"/>
                </a:lnTo>
                <a:lnTo>
                  <a:pt x="1622335" y="633540"/>
                </a:lnTo>
                <a:lnTo>
                  <a:pt x="1631718" y="679404"/>
                </a:lnTo>
                <a:lnTo>
                  <a:pt x="1638515" y="726157"/>
                </a:lnTo>
                <a:lnTo>
                  <a:pt x="1642650" y="773722"/>
                </a:lnTo>
                <a:lnTo>
                  <a:pt x="1644045" y="822022"/>
                </a:lnTo>
                <a:lnTo>
                  <a:pt x="1642650" y="870322"/>
                </a:lnTo>
                <a:lnTo>
                  <a:pt x="1638515" y="917887"/>
                </a:lnTo>
                <a:lnTo>
                  <a:pt x="1631718" y="964640"/>
                </a:lnTo>
                <a:lnTo>
                  <a:pt x="1622335" y="1010504"/>
                </a:lnTo>
                <a:lnTo>
                  <a:pt x="1610444" y="1055402"/>
                </a:lnTo>
                <a:lnTo>
                  <a:pt x="1596123" y="1099257"/>
                </a:lnTo>
                <a:lnTo>
                  <a:pt x="1579447" y="1141991"/>
                </a:lnTo>
                <a:lnTo>
                  <a:pt x="1560494" y="1183527"/>
                </a:lnTo>
                <a:lnTo>
                  <a:pt x="1539341" y="1223789"/>
                </a:lnTo>
                <a:lnTo>
                  <a:pt x="1516066" y="1262699"/>
                </a:lnTo>
                <a:lnTo>
                  <a:pt x="1490745" y="1300180"/>
                </a:lnTo>
                <a:lnTo>
                  <a:pt x="1463456" y="1336156"/>
                </a:lnTo>
                <a:lnTo>
                  <a:pt x="1434275" y="1370548"/>
                </a:lnTo>
                <a:lnTo>
                  <a:pt x="1403280" y="1403280"/>
                </a:lnTo>
                <a:lnTo>
                  <a:pt x="1370548" y="1434275"/>
                </a:lnTo>
                <a:lnTo>
                  <a:pt x="1336156" y="1463456"/>
                </a:lnTo>
                <a:lnTo>
                  <a:pt x="1300180" y="1490745"/>
                </a:lnTo>
                <a:lnTo>
                  <a:pt x="1262699" y="1516066"/>
                </a:lnTo>
                <a:lnTo>
                  <a:pt x="1223789" y="1539341"/>
                </a:lnTo>
                <a:lnTo>
                  <a:pt x="1183527" y="1560494"/>
                </a:lnTo>
                <a:lnTo>
                  <a:pt x="1141991" y="1579446"/>
                </a:lnTo>
                <a:lnTo>
                  <a:pt x="1099257" y="1596122"/>
                </a:lnTo>
                <a:lnTo>
                  <a:pt x="1055402" y="1610444"/>
                </a:lnTo>
                <a:lnTo>
                  <a:pt x="1010505" y="1622335"/>
                </a:lnTo>
                <a:lnTo>
                  <a:pt x="964641" y="1631717"/>
                </a:lnTo>
                <a:lnTo>
                  <a:pt x="917888" y="1638515"/>
                </a:lnTo>
                <a:lnTo>
                  <a:pt x="870323" y="1642650"/>
                </a:lnTo>
                <a:lnTo>
                  <a:pt x="822022" y="1644045"/>
                </a:lnTo>
                <a:lnTo>
                  <a:pt x="773722" y="1642650"/>
                </a:lnTo>
                <a:lnTo>
                  <a:pt x="726157" y="1638515"/>
                </a:lnTo>
                <a:lnTo>
                  <a:pt x="679404" y="1631717"/>
                </a:lnTo>
                <a:lnTo>
                  <a:pt x="633540" y="1622335"/>
                </a:lnTo>
                <a:lnTo>
                  <a:pt x="588642" y="1610444"/>
                </a:lnTo>
                <a:lnTo>
                  <a:pt x="544788" y="1596122"/>
                </a:lnTo>
                <a:lnTo>
                  <a:pt x="502054" y="1579446"/>
                </a:lnTo>
                <a:lnTo>
                  <a:pt x="460518" y="1560494"/>
                </a:lnTo>
                <a:lnTo>
                  <a:pt x="420256" y="1539341"/>
                </a:lnTo>
                <a:lnTo>
                  <a:pt x="381346" y="1516066"/>
                </a:lnTo>
                <a:lnTo>
                  <a:pt x="343864" y="1490745"/>
                </a:lnTo>
                <a:lnTo>
                  <a:pt x="307889" y="1463456"/>
                </a:lnTo>
                <a:lnTo>
                  <a:pt x="273497" y="1434275"/>
                </a:lnTo>
                <a:lnTo>
                  <a:pt x="240764" y="1403280"/>
                </a:lnTo>
                <a:lnTo>
                  <a:pt x="209769" y="1370548"/>
                </a:lnTo>
                <a:lnTo>
                  <a:pt x="180589" y="1336156"/>
                </a:lnTo>
                <a:lnTo>
                  <a:pt x="153299" y="1300180"/>
                </a:lnTo>
                <a:lnTo>
                  <a:pt x="127979" y="1262699"/>
                </a:lnTo>
                <a:lnTo>
                  <a:pt x="104703" y="1223789"/>
                </a:lnTo>
                <a:lnTo>
                  <a:pt x="83551" y="1183527"/>
                </a:lnTo>
                <a:lnTo>
                  <a:pt x="64598" y="1141991"/>
                </a:lnTo>
                <a:lnTo>
                  <a:pt x="47922" y="1099257"/>
                </a:lnTo>
                <a:lnTo>
                  <a:pt x="33600" y="1055402"/>
                </a:lnTo>
                <a:lnTo>
                  <a:pt x="21710" y="1010504"/>
                </a:lnTo>
                <a:lnTo>
                  <a:pt x="12327" y="964640"/>
                </a:lnTo>
                <a:lnTo>
                  <a:pt x="5530" y="917887"/>
                </a:lnTo>
                <a:lnTo>
                  <a:pt x="1395" y="870322"/>
                </a:lnTo>
                <a:lnTo>
                  <a:pt x="0" y="822022"/>
                </a:lnTo>
                <a:lnTo>
                  <a:pt x="1395" y="773722"/>
                </a:lnTo>
                <a:lnTo>
                  <a:pt x="5530" y="726157"/>
                </a:lnTo>
                <a:lnTo>
                  <a:pt x="12327" y="679404"/>
                </a:lnTo>
                <a:lnTo>
                  <a:pt x="21710" y="633540"/>
                </a:lnTo>
                <a:lnTo>
                  <a:pt x="33600" y="588642"/>
                </a:lnTo>
                <a:lnTo>
                  <a:pt x="47922" y="544788"/>
                </a:lnTo>
                <a:lnTo>
                  <a:pt x="64598" y="502054"/>
                </a:lnTo>
                <a:lnTo>
                  <a:pt x="83551" y="460517"/>
                </a:lnTo>
                <a:lnTo>
                  <a:pt x="104703" y="420255"/>
                </a:lnTo>
                <a:lnTo>
                  <a:pt x="127979" y="381345"/>
                </a:lnTo>
                <a:lnTo>
                  <a:pt x="153299" y="343864"/>
                </a:lnTo>
                <a:lnTo>
                  <a:pt x="180589" y="307889"/>
                </a:lnTo>
                <a:lnTo>
                  <a:pt x="209769" y="273497"/>
                </a:lnTo>
                <a:lnTo>
                  <a:pt x="240764" y="240764"/>
                </a:lnTo>
                <a:lnTo>
                  <a:pt x="273497" y="209769"/>
                </a:lnTo>
                <a:lnTo>
                  <a:pt x="307889" y="180589"/>
                </a:lnTo>
                <a:lnTo>
                  <a:pt x="343864" y="153299"/>
                </a:lnTo>
                <a:lnTo>
                  <a:pt x="381346" y="127979"/>
                </a:lnTo>
                <a:lnTo>
                  <a:pt x="420256" y="104703"/>
                </a:lnTo>
                <a:lnTo>
                  <a:pt x="460518" y="83551"/>
                </a:lnTo>
                <a:lnTo>
                  <a:pt x="502054" y="64598"/>
                </a:lnTo>
                <a:lnTo>
                  <a:pt x="544788" y="47922"/>
                </a:lnTo>
                <a:lnTo>
                  <a:pt x="588642" y="33600"/>
                </a:lnTo>
                <a:lnTo>
                  <a:pt x="633540" y="21710"/>
                </a:lnTo>
                <a:lnTo>
                  <a:pt x="679404" y="12327"/>
                </a:lnTo>
                <a:lnTo>
                  <a:pt x="726157" y="5530"/>
                </a:lnTo>
                <a:lnTo>
                  <a:pt x="773722" y="1395"/>
                </a:lnTo>
                <a:lnTo>
                  <a:pt x="822022" y="0"/>
                </a:lnTo>
                <a:close/>
              </a:path>
            </a:pathLst>
          </a:custGeom>
          <a:solidFill>
            <a:srgbClr val="D9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240224" y="9050978"/>
            <a:ext cx="632460" cy="429259"/>
          </a:xfrm>
          <a:custGeom>
            <a:avLst/>
            <a:gdLst/>
            <a:ahLst/>
            <a:cxnLst/>
            <a:rect l="l" t="t" r="r" b="b"/>
            <a:pathLst>
              <a:path w="632460" h="429259">
                <a:moveTo>
                  <a:pt x="632130" y="334336"/>
                </a:moveTo>
                <a:lnTo>
                  <a:pt x="625463" y="369862"/>
                </a:lnTo>
                <a:lnTo>
                  <a:pt x="602893" y="401594"/>
                </a:lnTo>
                <a:lnTo>
                  <a:pt x="570842" y="423343"/>
                </a:lnTo>
                <a:lnTo>
                  <a:pt x="535734" y="428920"/>
                </a:lnTo>
                <a:lnTo>
                  <a:pt x="503994" y="412136"/>
                </a:lnTo>
                <a:lnTo>
                  <a:pt x="320646" y="214922"/>
                </a:lnTo>
                <a:lnTo>
                  <a:pt x="134219" y="405974"/>
                </a:lnTo>
                <a:lnTo>
                  <a:pt x="102965" y="425185"/>
                </a:lnTo>
                <a:lnTo>
                  <a:pt x="70405" y="425523"/>
                </a:lnTo>
                <a:lnTo>
                  <a:pt x="40184" y="411389"/>
                </a:lnTo>
                <a:lnTo>
                  <a:pt x="15946" y="387183"/>
                </a:lnTo>
                <a:lnTo>
                  <a:pt x="1336" y="357302"/>
                </a:lnTo>
                <a:lnTo>
                  <a:pt x="0" y="326149"/>
                </a:lnTo>
                <a:lnTo>
                  <a:pt x="15580" y="298121"/>
                </a:lnTo>
                <a:lnTo>
                  <a:pt x="316744" y="0"/>
                </a:lnTo>
                <a:lnTo>
                  <a:pt x="324392" y="0"/>
                </a:lnTo>
                <a:lnTo>
                  <a:pt x="616468" y="301203"/>
                </a:lnTo>
                <a:lnTo>
                  <a:pt x="632130" y="334336"/>
                </a:lnTo>
                <a:close/>
              </a:path>
            </a:pathLst>
          </a:custGeom>
          <a:solidFill>
            <a:srgbClr val="124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759088" y="8436186"/>
            <a:ext cx="1644650" cy="1644650"/>
          </a:xfrm>
          <a:custGeom>
            <a:avLst/>
            <a:gdLst/>
            <a:ahLst/>
            <a:cxnLst/>
            <a:rect l="l" t="t" r="r" b="b"/>
            <a:pathLst>
              <a:path w="1644650" h="1644650">
                <a:moveTo>
                  <a:pt x="822022" y="0"/>
                </a:moveTo>
                <a:lnTo>
                  <a:pt x="870322" y="1395"/>
                </a:lnTo>
                <a:lnTo>
                  <a:pt x="917888" y="5530"/>
                </a:lnTo>
                <a:lnTo>
                  <a:pt x="964641" y="12327"/>
                </a:lnTo>
                <a:lnTo>
                  <a:pt x="1010505" y="21710"/>
                </a:lnTo>
                <a:lnTo>
                  <a:pt x="1055403" y="33600"/>
                </a:lnTo>
                <a:lnTo>
                  <a:pt x="1099257" y="47922"/>
                </a:lnTo>
                <a:lnTo>
                  <a:pt x="1141991" y="64598"/>
                </a:lnTo>
                <a:lnTo>
                  <a:pt x="1183527" y="83551"/>
                </a:lnTo>
                <a:lnTo>
                  <a:pt x="1223789" y="104703"/>
                </a:lnTo>
                <a:lnTo>
                  <a:pt x="1262699" y="127979"/>
                </a:lnTo>
                <a:lnTo>
                  <a:pt x="1300181" y="153299"/>
                </a:lnTo>
                <a:lnTo>
                  <a:pt x="1336156" y="180589"/>
                </a:lnTo>
                <a:lnTo>
                  <a:pt x="1370548" y="209769"/>
                </a:lnTo>
                <a:lnTo>
                  <a:pt x="1403281" y="240764"/>
                </a:lnTo>
                <a:lnTo>
                  <a:pt x="1434276" y="273497"/>
                </a:lnTo>
                <a:lnTo>
                  <a:pt x="1463456" y="307889"/>
                </a:lnTo>
                <a:lnTo>
                  <a:pt x="1490746" y="343864"/>
                </a:lnTo>
                <a:lnTo>
                  <a:pt x="1516066" y="381345"/>
                </a:lnTo>
                <a:lnTo>
                  <a:pt x="1539341" y="420255"/>
                </a:lnTo>
                <a:lnTo>
                  <a:pt x="1560494" y="460517"/>
                </a:lnTo>
                <a:lnTo>
                  <a:pt x="1579447" y="502054"/>
                </a:lnTo>
                <a:lnTo>
                  <a:pt x="1596123" y="544788"/>
                </a:lnTo>
                <a:lnTo>
                  <a:pt x="1610444" y="588642"/>
                </a:lnTo>
                <a:lnTo>
                  <a:pt x="1622335" y="633540"/>
                </a:lnTo>
                <a:lnTo>
                  <a:pt x="1631718" y="679404"/>
                </a:lnTo>
                <a:lnTo>
                  <a:pt x="1638515" y="726157"/>
                </a:lnTo>
                <a:lnTo>
                  <a:pt x="1642650" y="773722"/>
                </a:lnTo>
                <a:lnTo>
                  <a:pt x="1644045" y="822022"/>
                </a:lnTo>
                <a:lnTo>
                  <a:pt x="1642650" y="870322"/>
                </a:lnTo>
                <a:lnTo>
                  <a:pt x="1638515" y="917887"/>
                </a:lnTo>
                <a:lnTo>
                  <a:pt x="1631718" y="964640"/>
                </a:lnTo>
                <a:lnTo>
                  <a:pt x="1622335" y="1010504"/>
                </a:lnTo>
                <a:lnTo>
                  <a:pt x="1610444" y="1055402"/>
                </a:lnTo>
                <a:lnTo>
                  <a:pt x="1596123" y="1099257"/>
                </a:lnTo>
                <a:lnTo>
                  <a:pt x="1579447" y="1141991"/>
                </a:lnTo>
                <a:lnTo>
                  <a:pt x="1560494" y="1183527"/>
                </a:lnTo>
                <a:lnTo>
                  <a:pt x="1539341" y="1223789"/>
                </a:lnTo>
                <a:lnTo>
                  <a:pt x="1516066" y="1262699"/>
                </a:lnTo>
                <a:lnTo>
                  <a:pt x="1490746" y="1300180"/>
                </a:lnTo>
                <a:lnTo>
                  <a:pt x="1463456" y="1336156"/>
                </a:lnTo>
                <a:lnTo>
                  <a:pt x="1434276" y="1370548"/>
                </a:lnTo>
                <a:lnTo>
                  <a:pt x="1403281" y="1403280"/>
                </a:lnTo>
                <a:lnTo>
                  <a:pt x="1370548" y="1434275"/>
                </a:lnTo>
                <a:lnTo>
                  <a:pt x="1336156" y="1463456"/>
                </a:lnTo>
                <a:lnTo>
                  <a:pt x="1300181" y="1490745"/>
                </a:lnTo>
                <a:lnTo>
                  <a:pt x="1262699" y="1516066"/>
                </a:lnTo>
                <a:lnTo>
                  <a:pt x="1223789" y="1539341"/>
                </a:lnTo>
                <a:lnTo>
                  <a:pt x="1183527" y="1560494"/>
                </a:lnTo>
                <a:lnTo>
                  <a:pt x="1141991" y="1579446"/>
                </a:lnTo>
                <a:lnTo>
                  <a:pt x="1099257" y="1596122"/>
                </a:lnTo>
                <a:lnTo>
                  <a:pt x="1055403" y="1610444"/>
                </a:lnTo>
                <a:lnTo>
                  <a:pt x="1010505" y="1622335"/>
                </a:lnTo>
                <a:lnTo>
                  <a:pt x="964641" y="1631717"/>
                </a:lnTo>
                <a:lnTo>
                  <a:pt x="917888" y="1638515"/>
                </a:lnTo>
                <a:lnTo>
                  <a:pt x="870322" y="1642650"/>
                </a:lnTo>
                <a:lnTo>
                  <a:pt x="822022" y="1644045"/>
                </a:lnTo>
                <a:lnTo>
                  <a:pt x="773722" y="1642650"/>
                </a:lnTo>
                <a:lnTo>
                  <a:pt x="726157" y="1638515"/>
                </a:lnTo>
                <a:lnTo>
                  <a:pt x="679404" y="1631717"/>
                </a:lnTo>
                <a:lnTo>
                  <a:pt x="633540" y="1622335"/>
                </a:lnTo>
                <a:lnTo>
                  <a:pt x="588642" y="1610444"/>
                </a:lnTo>
                <a:lnTo>
                  <a:pt x="544788" y="1596122"/>
                </a:lnTo>
                <a:lnTo>
                  <a:pt x="502054" y="1579446"/>
                </a:lnTo>
                <a:lnTo>
                  <a:pt x="460518" y="1560494"/>
                </a:lnTo>
                <a:lnTo>
                  <a:pt x="420256" y="1539341"/>
                </a:lnTo>
                <a:lnTo>
                  <a:pt x="381346" y="1516066"/>
                </a:lnTo>
                <a:lnTo>
                  <a:pt x="343864" y="1490745"/>
                </a:lnTo>
                <a:lnTo>
                  <a:pt x="307889" y="1463456"/>
                </a:lnTo>
                <a:lnTo>
                  <a:pt x="273497" y="1434275"/>
                </a:lnTo>
                <a:lnTo>
                  <a:pt x="240764" y="1403280"/>
                </a:lnTo>
                <a:lnTo>
                  <a:pt x="209769" y="1370548"/>
                </a:lnTo>
                <a:lnTo>
                  <a:pt x="180589" y="1336156"/>
                </a:lnTo>
                <a:lnTo>
                  <a:pt x="153299" y="1300180"/>
                </a:lnTo>
                <a:lnTo>
                  <a:pt x="127979" y="1262699"/>
                </a:lnTo>
                <a:lnTo>
                  <a:pt x="104703" y="1223789"/>
                </a:lnTo>
                <a:lnTo>
                  <a:pt x="83551" y="1183527"/>
                </a:lnTo>
                <a:lnTo>
                  <a:pt x="64598" y="1141991"/>
                </a:lnTo>
                <a:lnTo>
                  <a:pt x="47922" y="1099257"/>
                </a:lnTo>
                <a:lnTo>
                  <a:pt x="33600" y="1055402"/>
                </a:lnTo>
                <a:lnTo>
                  <a:pt x="21710" y="1010504"/>
                </a:lnTo>
                <a:lnTo>
                  <a:pt x="12327" y="964640"/>
                </a:lnTo>
                <a:lnTo>
                  <a:pt x="5530" y="917887"/>
                </a:lnTo>
                <a:lnTo>
                  <a:pt x="1395" y="870322"/>
                </a:lnTo>
                <a:lnTo>
                  <a:pt x="0" y="822022"/>
                </a:lnTo>
                <a:lnTo>
                  <a:pt x="1395" y="773722"/>
                </a:lnTo>
                <a:lnTo>
                  <a:pt x="5530" y="726157"/>
                </a:lnTo>
                <a:lnTo>
                  <a:pt x="12327" y="679404"/>
                </a:lnTo>
                <a:lnTo>
                  <a:pt x="21710" y="633540"/>
                </a:lnTo>
                <a:lnTo>
                  <a:pt x="33600" y="588642"/>
                </a:lnTo>
                <a:lnTo>
                  <a:pt x="47922" y="544788"/>
                </a:lnTo>
                <a:lnTo>
                  <a:pt x="64598" y="502054"/>
                </a:lnTo>
                <a:lnTo>
                  <a:pt x="83551" y="460517"/>
                </a:lnTo>
                <a:lnTo>
                  <a:pt x="104703" y="420255"/>
                </a:lnTo>
                <a:lnTo>
                  <a:pt x="127979" y="381345"/>
                </a:lnTo>
                <a:lnTo>
                  <a:pt x="153299" y="343864"/>
                </a:lnTo>
                <a:lnTo>
                  <a:pt x="180589" y="307889"/>
                </a:lnTo>
                <a:lnTo>
                  <a:pt x="209769" y="273497"/>
                </a:lnTo>
                <a:lnTo>
                  <a:pt x="240764" y="240764"/>
                </a:lnTo>
                <a:lnTo>
                  <a:pt x="273497" y="209769"/>
                </a:lnTo>
                <a:lnTo>
                  <a:pt x="307889" y="180589"/>
                </a:lnTo>
                <a:lnTo>
                  <a:pt x="343864" y="153299"/>
                </a:lnTo>
                <a:lnTo>
                  <a:pt x="381346" y="127979"/>
                </a:lnTo>
                <a:lnTo>
                  <a:pt x="420256" y="104703"/>
                </a:lnTo>
                <a:lnTo>
                  <a:pt x="460518" y="83551"/>
                </a:lnTo>
                <a:lnTo>
                  <a:pt x="502054" y="64598"/>
                </a:lnTo>
                <a:lnTo>
                  <a:pt x="544788" y="47922"/>
                </a:lnTo>
                <a:lnTo>
                  <a:pt x="588642" y="33600"/>
                </a:lnTo>
                <a:lnTo>
                  <a:pt x="633540" y="21710"/>
                </a:lnTo>
                <a:lnTo>
                  <a:pt x="679404" y="12327"/>
                </a:lnTo>
                <a:lnTo>
                  <a:pt x="726157" y="5530"/>
                </a:lnTo>
                <a:lnTo>
                  <a:pt x="773722" y="1395"/>
                </a:lnTo>
                <a:lnTo>
                  <a:pt x="822022" y="0"/>
                </a:lnTo>
                <a:close/>
              </a:path>
            </a:pathLst>
          </a:custGeom>
          <a:solidFill>
            <a:srgbClr val="D9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265651" y="9022048"/>
            <a:ext cx="632460" cy="429259"/>
          </a:xfrm>
          <a:custGeom>
            <a:avLst/>
            <a:gdLst/>
            <a:ahLst/>
            <a:cxnLst/>
            <a:rect l="l" t="t" r="r" b="b"/>
            <a:pathLst>
              <a:path w="632459" h="429259">
                <a:moveTo>
                  <a:pt x="632130" y="334336"/>
                </a:moveTo>
                <a:lnTo>
                  <a:pt x="625463" y="369862"/>
                </a:lnTo>
                <a:lnTo>
                  <a:pt x="602893" y="401594"/>
                </a:lnTo>
                <a:lnTo>
                  <a:pt x="570842" y="423343"/>
                </a:lnTo>
                <a:lnTo>
                  <a:pt x="535734" y="428920"/>
                </a:lnTo>
                <a:lnTo>
                  <a:pt x="503994" y="412137"/>
                </a:lnTo>
                <a:lnTo>
                  <a:pt x="320646" y="214922"/>
                </a:lnTo>
                <a:lnTo>
                  <a:pt x="134219" y="405974"/>
                </a:lnTo>
                <a:lnTo>
                  <a:pt x="102965" y="425185"/>
                </a:lnTo>
                <a:lnTo>
                  <a:pt x="70405" y="425524"/>
                </a:lnTo>
                <a:lnTo>
                  <a:pt x="40184" y="411390"/>
                </a:lnTo>
                <a:lnTo>
                  <a:pt x="15946" y="387183"/>
                </a:lnTo>
                <a:lnTo>
                  <a:pt x="1336" y="357303"/>
                </a:lnTo>
                <a:lnTo>
                  <a:pt x="0" y="326149"/>
                </a:lnTo>
                <a:lnTo>
                  <a:pt x="15580" y="298121"/>
                </a:lnTo>
                <a:lnTo>
                  <a:pt x="316744" y="0"/>
                </a:lnTo>
                <a:lnTo>
                  <a:pt x="324392" y="0"/>
                </a:lnTo>
                <a:lnTo>
                  <a:pt x="616468" y="301203"/>
                </a:lnTo>
                <a:lnTo>
                  <a:pt x="632130" y="334336"/>
                </a:lnTo>
                <a:close/>
              </a:path>
            </a:pathLst>
          </a:custGeom>
          <a:solidFill>
            <a:srgbClr val="124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9784517" y="8436186"/>
            <a:ext cx="1644650" cy="1644650"/>
          </a:xfrm>
          <a:custGeom>
            <a:avLst/>
            <a:gdLst/>
            <a:ahLst/>
            <a:cxnLst/>
            <a:rect l="l" t="t" r="r" b="b"/>
            <a:pathLst>
              <a:path w="1644650" h="1644650">
                <a:moveTo>
                  <a:pt x="822022" y="0"/>
                </a:moveTo>
                <a:lnTo>
                  <a:pt x="870322" y="1395"/>
                </a:lnTo>
                <a:lnTo>
                  <a:pt x="917887" y="5530"/>
                </a:lnTo>
                <a:lnTo>
                  <a:pt x="964640" y="12327"/>
                </a:lnTo>
                <a:lnTo>
                  <a:pt x="1010504" y="21710"/>
                </a:lnTo>
                <a:lnTo>
                  <a:pt x="1055402" y="33600"/>
                </a:lnTo>
                <a:lnTo>
                  <a:pt x="1099256" y="47922"/>
                </a:lnTo>
                <a:lnTo>
                  <a:pt x="1141990" y="64598"/>
                </a:lnTo>
                <a:lnTo>
                  <a:pt x="1183527" y="83551"/>
                </a:lnTo>
                <a:lnTo>
                  <a:pt x="1223789" y="104703"/>
                </a:lnTo>
                <a:lnTo>
                  <a:pt x="1262699" y="127979"/>
                </a:lnTo>
                <a:lnTo>
                  <a:pt x="1300180" y="153299"/>
                </a:lnTo>
                <a:lnTo>
                  <a:pt x="1336155" y="180589"/>
                </a:lnTo>
                <a:lnTo>
                  <a:pt x="1370548" y="209769"/>
                </a:lnTo>
                <a:lnTo>
                  <a:pt x="1403280" y="240764"/>
                </a:lnTo>
                <a:lnTo>
                  <a:pt x="1434275" y="273497"/>
                </a:lnTo>
                <a:lnTo>
                  <a:pt x="1463456" y="307889"/>
                </a:lnTo>
                <a:lnTo>
                  <a:pt x="1490745" y="343864"/>
                </a:lnTo>
                <a:lnTo>
                  <a:pt x="1516066" y="381345"/>
                </a:lnTo>
                <a:lnTo>
                  <a:pt x="1539341" y="420255"/>
                </a:lnTo>
                <a:lnTo>
                  <a:pt x="1560494" y="460517"/>
                </a:lnTo>
                <a:lnTo>
                  <a:pt x="1579446" y="502054"/>
                </a:lnTo>
                <a:lnTo>
                  <a:pt x="1596122" y="544788"/>
                </a:lnTo>
                <a:lnTo>
                  <a:pt x="1610444" y="588642"/>
                </a:lnTo>
                <a:lnTo>
                  <a:pt x="1622335" y="633540"/>
                </a:lnTo>
                <a:lnTo>
                  <a:pt x="1631717" y="679404"/>
                </a:lnTo>
                <a:lnTo>
                  <a:pt x="1638515" y="726157"/>
                </a:lnTo>
                <a:lnTo>
                  <a:pt x="1642650" y="773722"/>
                </a:lnTo>
                <a:lnTo>
                  <a:pt x="1644045" y="822022"/>
                </a:lnTo>
                <a:lnTo>
                  <a:pt x="1642650" y="870322"/>
                </a:lnTo>
                <a:lnTo>
                  <a:pt x="1638515" y="917887"/>
                </a:lnTo>
                <a:lnTo>
                  <a:pt x="1631717" y="964640"/>
                </a:lnTo>
                <a:lnTo>
                  <a:pt x="1622335" y="1010504"/>
                </a:lnTo>
                <a:lnTo>
                  <a:pt x="1610444" y="1055402"/>
                </a:lnTo>
                <a:lnTo>
                  <a:pt x="1596122" y="1099257"/>
                </a:lnTo>
                <a:lnTo>
                  <a:pt x="1579446" y="1141991"/>
                </a:lnTo>
                <a:lnTo>
                  <a:pt x="1560494" y="1183527"/>
                </a:lnTo>
                <a:lnTo>
                  <a:pt x="1539341" y="1223789"/>
                </a:lnTo>
                <a:lnTo>
                  <a:pt x="1516066" y="1262699"/>
                </a:lnTo>
                <a:lnTo>
                  <a:pt x="1490745" y="1300180"/>
                </a:lnTo>
                <a:lnTo>
                  <a:pt x="1463456" y="1336156"/>
                </a:lnTo>
                <a:lnTo>
                  <a:pt x="1434275" y="1370548"/>
                </a:lnTo>
                <a:lnTo>
                  <a:pt x="1403280" y="1403280"/>
                </a:lnTo>
                <a:lnTo>
                  <a:pt x="1370548" y="1434275"/>
                </a:lnTo>
                <a:lnTo>
                  <a:pt x="1336155" y="1463456"/>
                </a:lnTo>
                <a:lnTo>
                  <a:pt x="1300180" y="1490745"/>
                </a:lnTo>
                <a:lnTo>
                  <a:pt x="1262699" y="1516066"/>
                </a:lnTo>
                <a:lnTo>
                  <a:pt x="1223789" y="1539341"/>
                </a:lnTo>
                <a:lnTo>
                  <a:pt x="1183527" y="1560494"/>
                </a:lnTo>
                <a:lnTo>
                  <a:pt x="1141990" y="1579446"/>
                </a:lnTo>
                <a:lnTo>
                  <a:pt x="1099256" y="1596122"/>
                </a:lnTo>
                <a:lnTo>
                  <a:pt x="1055402" y="1610444"/>
                </a:lnTo>
                <a:lnTo>
                  <a:pt x="1010504" y="1622335"/>
                </a:lnTo>
                <a:lnTo>
                  <a:pt x="964640" y="1631717"/>
                </a:lnTo>
                <a:lnTo>
                  <a:pt x="917887" y="1638515"/>
                </a:lnTo>
                <a:lnTo>
                  <a:pt x="870322" y="1642650"/>
                </a:lnTo>
                <a:lnTo>
                  <a:pt x="822022" y="1644045"/>
                </a:lnTo>
                <a:lnTo>
                  <a:pt x="773722" y="1642650"/>
                </a:lnTo>
                <a:lnTo>
                  <a:pt x="726156" y="1638515"/>
                </a:lnTo>
                <a:lnTo>
                  <a:pt x="679403" y="1631717"/>
                </a:lnTo>
                <a:lnTo>
                  <a:pt x="633539" y="1622335"/>
                </a:lnTo>
                <a:lnTo>
                  <a:pt x="588642" y="1610444"/>
                </a:lnTo>
                <a:lnTo>
                  <a:pt x="544787" y="1596122"/>
                </a:lnTo>
                <a:lnTo>
                  <a:pt x="502053" y="1579446"/>
                </a:lnTo>
                <a:lnTo>
                  <a:pt x="460517" y="1560494"/>
                </a:lnTo>
                <a:lnTo>
                  <a:pt x="420255" y="1539341"/>
                </a:lnTo>
                <a:lnTo>
                  <a:pt x="381345" y="1516066"/>
                </a:lnTo>
                <a:lnTo>
                  <a:pt x="343864" y="1490745"/>
                </a:lnTo>
                <a:lnTo>
                  <a:pt x="307889" y="1463456"/>
                </a:lnTo>
                <a:lnTo>
                  <a:pt x="273496" y="1434275"/>
                </a:lnTo>
                <a:lnTo>
                  <a:pt x="240764" y="1403280"/>
                </a:lnTo>
                <a:lnTo>
                  <a:pt x="209769" y="1370548"/>
                </a:lnTo>
                <a:lnTo>
                  <a:pt x="180588" y="1336156"/>
                </a:lnTo>
                <a:lnTo>
                  <a:pt x="153299" y="1300180"/>
                </a:lnTo>
                <a:lnTo>
                  <a:pt x="127978" y="1262699"/>
                </a:lnTo>
                <a:lnTo>
                  <a:pt x="104703" y="1223789"/>
                </a:lnTo>
                <a:lnTo>
                  <a:pt x="83551" y="1183527"/>
                </a:lnTo>
                <a:lnTo>
                  <a:pt x="64598" y="1141991"/>
                </a:lnTo>
                <a:lnTo>
                  <a:pt x="47922" y="1099257"/>
                </a:lnTo>
                <a:lnTo>
                  <a:pt x="33600" y="1055402"/>
                </a:lnTo>
                <a:lnTo>
                  <a:pt x="21710" y="1010504"/>
                </a:lnTo>
                <a:lnTo>
                  <a:pt x="12327" y="964640"/>
                </a:lnTo>
                <a:lnTo>
                  <a:pt x="5530" y="917887"/>
                </a:lnTo>
                <a:lnTo>
                  <a:pt x="1395" y="870322"/>
                </a:lnTo>
                <a:lnTo>
                  <a:pt x="0" y="822022"/>
                </a:lnTo>
                <a:lnTo>
                  <a:pt x="1395" y="773722"/>
                </a:lnTo>
                <a:lnTo>
                  <a:pt x="5530" y="726157"/>
                </a:lnTo>
                <a:lnTo>
                  <a:pt x="12327" y="679404"/>
                </a:lnTo>
                <a:lnTo>
                  <a:pt x="21710" y="633540"/>
                </a:lnTo>
                <a:lnTo>
                  <a:pt x="33600" y="588642"/>
                </a:lnTo>
                <a:lnTo>
                  <a:pt x="47922" y="544788"/>
                </a:lnTo>
                <a:lnTo>
                  <a:pt x="64598" y="502054"/>
                </a:lnTo>
                <a:lnTo>
                  <a:pt x="83551" y="460517"/>
                </a:lnTo>
                <a:lnTo>
                  <a:pt x="104703" y="420255"/>
                </a:lnTo>
                <a:lnTo>
                  <a:pt x="127978" y="381345"/>
                </a:lnTo>
                <a:lnTo>
                  <a:pt x="153299" y="343864"/>
                </a:lnTo>
                <a:lnTo>
                  <a:pt x="180588" y="307889"/>
                </a:lnTo>
                <a:lnTo>
                  <a:pt x="209769" y="273497"/>
                </a:lnTo>
                <a:lnTo>
                  <a:pt x="240764" y="240764"/>
                </a:lnTo>
                <a:lnTo>
                  <a:pt x="273496" y="209769"/>
                </a:lnTo>
                <a:lnTo>
                  <a:pt x="307889" y="180589"/>
                </a:lnTo>
                <a:lnTo>
                  <a:pt x="343864" y="153299"/>
                </a:lnTo>
                <a:lnTo>
                  <a:pt x="381345" y="127979"/>
                </a:lnTo>
                <a:lnTo>
                  <a:pt x="420255" y="104703"/>
                </a:lnTo>
                <a:lnTo>
                  <a:pt x="460517" y="83551"/>
                </a:lnTo>
                <a:lnTo>
                  <a:pt x="502053" y="64598"/>
                </a:lnTo>
                <a:lnTo>
                  <a:pt x="544787" y="47922"/>
                </a:lnTo>
                <a:lnTo>
                  <a:pt x="588642" y="33600"/>
                </a:lnTo>
                <a:lnTo>
                  <a:pt x="633539" y="21710"/>
                </a:lnTo>
                <a:lnTo>
                  <a:pt x="679403" y="12327"/>
                </a:lnTo>
                <a:lnTo>
                  <a:pt x="726156" y="5530"/>
                </a:lnTo>
                <a:lnTo>
                  <a:pt x="773722" y="1395"/>
                </a:lnTo>
                <a:lnTo>
                  <a:pt x="822022" y="0"/>
                </a:lnTo>
                <a:close/>
              </a:path>
            </a:pathLst>
          </a:custGeom>
          <a:solidFill>
            <a:srgbClr val="D9D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291078" y="9022048"/>
            <a:ext cx="632460" cy="429259"/>
          </a:xfrm>
          <a:custGeom>
            <a:avLst/>
            <a:gdLst/>
            <a:ahLst/>
            <a:cxnLst/>
            <a:rect l="l" t="t" r="r" b="b"/>
            <a:pathLst>
              <a:path w="632459" h="429259">
                <a:moveTo>
                  <a:pt x="632130" y="334336"/>
                </a:moveTo>
                <a:lnTo>
                  <a:pt x="625463" y="369862"/>
                </a:lnTo>
                <a:lnTo>
                  <a:pt x="602893" y="401594"/>
                </a:lnTo>
                <a:lnTo>
                  <a:pt x="570842" y="423343"/>
                </a:lnTo>
                <a:lnTo>
                  <a:pt x="535734" y="428920"/>
                </a:lnTo>
                <a:lnTo>
                  <a:pt x="503994" y="412137"/>
                </a:lnTo>
                <a:lnTo>
                  <a:pt x="320646" y="214922"/>
                </a:lnTo>
                <a:lnTo>
                  <a:pt x="134219" y="405974"/>
                </a:lnTo>
                <a:lnTo>
                  <a:pt x="102965" y="425185"/>
                </a:lnTo>
                <a:lnTo>
                  <a:pt x="70405" y="425524"/>
                </a:lnTo>
                <a:lnTo>
                  <a:pt x="40184" y="411390"/>
                </a:lnTo>
                <a:lnTo>
                  <a:pt x="15946" y="387183"/>
                </a:lnTo>
                <a:lnTo>
                  <a:pt x="1336" y="357303"/>
                </a:lnTo>
                <a:lnTo>
                  <a:pt x="0" y="326149"/>
                </a:lnTo>
                <a:lnTo>
                  <a:pt x="15580" y="298121"/>
                </a:lnTo>
                <a:lnTo>
                  <a:pt x="316744" y="0"/>
                </a:lnTo>
                <a:lnTo>
                  <a:pt x="324392" y="0"/>
                </a:lnTo>
                <a:lnTo>
                  <a:pt x="616468" y="301203"/>
                </a:lnTo>
                <a:lnTo>
                  <a:pt x="632130" y="334336"/>
                </a:lnTo>
                <a:close/>
              </a:path>
            </a:pathLst>
          </a:custGeom>
          <a:solidFill>
            <a:srgbClr val="124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24E1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3287260" y="3228824"/>
            <a:ext cx="4559300" cy="6654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FF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24E1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59765" y="1344779"/>
            <a:ext cx="7219950" cy="944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124E1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9521" y="3860208"/>
            <a:ext cx="8563610" cy="5087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0" i="0">
                <a:solidFill>
                  <a:srgbClr val="32292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D2507-A896-47EC-B5A1-E36B27199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2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1AC6F6-F2AD-40A1-A11D-AFF485BF2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3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1EA84F-E8C7-4A51-B6C9-4FF3014E7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8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15385-12DE-46F2-A79F-C54F90593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4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A5965-2D7E-4C2A-B75E-58A328F7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8DE308-0445-4AB3-8966-CBCBFB3F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5D7F4-DEFB-4A0B-BFF1-FE61A090A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B362E-653A-454F-8E84-7216EBBDD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4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334A8-1FE1-4793-ADD5-4F00DC2A9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7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A36E03-F63E-4222-9D75-82B1F5797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DEA683-4A79-4603-8304-5D36D2259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www.reallygreatsite.com</dc:title>
  <dc:creator>Владислава Малышева</dc:creator>
  <cp:keywords>DAGhhe9Duec,BADys9P3TrE,0</cp:keywords>
  <cp:lastModifiedBy>Владислава Владислава</cp:lastModifiedBy>
  <cp:revision>5</cp:revision>
  <dcterms:created xsi:type="dcterms:W3CDTF">2025-03-12T17:22:13Z</dcterms:created>
  <dcterms:modified xsi:type="dcterms:W3CDTF">2025-03-12T18:21:22Z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2025-03-12T00:00:00Z</vt:filetime>
  </property>
  <property fmtid="{D5CDD505-2E9C-101B-9397-08002B2CF9AE}" pid="5" name="Producer">
    <vt:lpwstr>Canva</vt:lpwstr>
  </property>
</Properties>
</file>