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2"/>
  </p:notesMasterIdLst>
  <p:sldIdLst>
    <p:sldId id="298" r:id="rId2"/>
    <p:sldId id="258" r:id="rId3"/>
    <p:sldId id="287" r:id="rId4"/>
    <p:sldId id="288" r:id="rId5"/>
    <p:sldId id="289" r:id="rId6"/>
    <p:sldId id="294" r:id="rId7"/>
    <p:sldId id="295" r:id="rId8"/>
    <p:sldId id="286" r:id="rId9"/>
    <p:sldId id="261" r:id="rId10"/>
    <p:sldId id="269" r:id="rId11"/>
    <p:sldId id="280" r:id="rId12"/>
    <p:sldId id="278" r:id="rId13"/>
    <p:sldId id="296" r:id="rId14"/>
    <p:sldId id="272" r:id="rId15"/>
    <p:sldId id="308" r:id="rId16"/>
    <p:sldId id="303" r:id="rId17"/>
    <p:sldId id="304" r:id="rId18"/>
    <p:sldId id="279" r:id="rId19"/>
    <p:sldId id="300" r:id="rId20"/>
    <p:sldId id="301" r:id="rId21"/>
    <p:sldId id="302" r:id="rId22"/>
    <p:sldId id="305" r:id="rId23"/>
    <p:sldId id="311" r:id="rId24"/>
    <p:sldId id="312" r:id="rId25"/>
    <p:sldId id="313" r:id="rId26"/>
    <p:sldId id="314" r:id="rId27"/>
    <p:sldId id="309" r:id="rId28"/>
    <p:sldId id="310" r:id="rId29"/>
    <p:sldId id="290" r:id="rId30"/>
    <p:sldId id="291" r:id="rId31"/>
    <p:sldId id="292" r:id="rId32"/>
    <p:sldId id="306" r:id="rId33"/>
    <p:sldId id="307" r:id="rId34"/>
    <p:sldId id="262" r:id="rId35"/>
    <p:sldId id="271" r:id="rId36"/>
    <p:sldId id="293" r:id="rId37"/>
    <p:sldId id="299" r:id="rId38"/>
    <p:sldId id="283" r:id="rId39"/>
    <p:sldId id="277" r:id="rId40"/>
    <p:sldId id="284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23" autoAdjust="0"/>
    <p:restoredTop sz="94660"/>
  </p:normalViewPr>
  <p:slideViewPr>
    <p:cSldViewPr>
      <p:cViewPr varScale="1">
        <p:scale>
          <a:sx n="68" d="100"/>
          <a:sy n="68" d="100"/>
        </p:scale>
        <p:origin x="-1446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84689-F52C-475E-AA7E-5F336C37FB10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88CB4-8050-4DC4-B015-4A2E8A8B45E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88CB4-8050-4DC4-B015-4A2E8A8B45E4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715304" cy="12969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ЛЕС35.РФ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214422"/>
            <a:ext cx="7498080" cy="5033978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026" name="Picture 2" descr="C:\Users\User1\Desktop\ЛЮСИ\родной лес\ВЕЛИКИЙ ВОЛШЕБНИК\YLt75hIFfx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214398"/>
            <a:ext cx="5643602" cy="564360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642918"/>
            <a:ext cx="5000660" cy="5929354"/>
          </a:xfrm>
        </p:spPr>
        <p:txBody>
          <a:bodyPr>
            <a:normAutofit fontScale="85000" lnSpcReduction="20000"/>
          </a:bodyPr>
          <a:lstStyle/>
          <a:p>
            <a:r>
              <a:rPr lang="ru-RU" sz="3600" dirty="0" smtClean="0"/>
              <a:t>Как позитивно сообщал диктор, красавице 120 лет, она уже росла, когда творил Есенин, Цветаева, когда Нобель основал свою премию, когда правил Николай Второй, она пережила первую и вторую мировые войны и еще бог знает сколько событий прошло сквозь ее </a:t>
            </a:r>
            <a:r>
              <a:rPr lang="ru-RU" sz="3600" dirty="0" err="1" smtClean="0"/>
              <a:t>жизнь...и</a:t>
            </a:r>
            <a:r>
              <a:rPr lang="ru-RU" sz="3600" dirty="0" smtClean="0"/>
              <a:t> тут БУМ! Пришли дяденьки и срубили...</a:t>
            </a:r>
            <a:endParaRPr lang="ru-RU" sz="3600" dirty="0"/>
          </a:p>
        </p:txBody>
      </p:sp>
      <p:pic>
        <p:nvPicPr>
          <p:cNvPr id="13314" name="Picture 2" descr="http://i27.mindmix.ru/74/16/361674/22/6233222/0_70942_7b659dfd_X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4620" y="1500174"/>
            <a:ext cx="3239380" cy="509045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 новогодняя песня о срубленной елочке…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….а в дровнях мужичок, срубил он НАШУ ЕЛОЧКУ под самый корешок…</a:t>
            </a:r>
            <a:endParaRPr lang="ru-RU" dirty="0"/>
          </a:p>
        </p:txBody>
      </p:sp>
      <p:pic>
        <p:nvPicPr>
          <p:cNvPr id="32770" name="Picture 2" descr="http://otkryto4ka.ucoz.ru/_ph/27/2/32058364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487675"/>
            <a:ext cx="3714776" cy="437032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39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571480"/>
            <a:ext cx="7786710" cy="2786082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Почти 200 тысяч елочек Вологодской области уничтожается ежегодно!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22" name="Picture 2" descr="https://pp.vk.me/c625230/v625230775/55add/RGpVmaC4vd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437502"/>
            <a:ext cx="6953492" cy="491579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428604"/>
            <a:ext cx="3643338" cy="600079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Да-да, их типа "специально" вырастили. Но если бы эти специально выращенные елки пошли на то, чтобы восстановить леса после вырубки и лесных пожаров, а не на потребительскую блажь, у нас не было бы и речи об экологической катастрофе...</a:t>
            </a:r>
            <a:endParaRPr lang="ru-RU" dirty="0"/>
          </a:p>
        </p:txBody>
      </p:sp>
      <p:pic>
        <p:nvPicPr>
          <p:cNvPr id="46082" name="Picture 2" descr="http://srb62.ru/uploads/news/_2016/12/2016-12-01/elk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928670"/>
            <a:ext cx="5467350" cy="464820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Каждый может посчитать: сколько лет он ставил у себя дома ёлку?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857364"/>
            <a:ext cx="7615262" cy="4572032"/>
          </a:xfrm>
        </p:spPr>
        <p:txBody>
          <a:bodyPr>
            <a:normAutofit/>
          </a:bodyPr>
          <a:lstStyle/>
          <a:p>
            <a:r>
              <a:rPr lang="ru-RU" dirty="0" smtClean="0"/>
              <a:t>У многих получится… целый парк срубленных и погубленных деревьев. </a:t>
            </a:r>
            <a:endParaRPr lang="ru-RU" dirty="0"/>
          </a:p>
        </p:txBody>
      </p:sp>
      <p:pic>
        <p:nvPicPr>
          <p:cNvPr id="10242" name="Picture 2" descr="http://i240.photobucket.com/albums/ff88/csipkebogyo/1322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627024"/>
            <a:ext cx="5143536" cy="423097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428604"/>
            <a:ext cx="7786742" cy="2571768"/>
          </a:xfrm>
        </p:spPr>
        <p:txBody>
          <a:bodyPr>
            <a:normAutofit/>
          </a:bodyPr>
          <a:lstStyle/>
          <a:p>
            <a:r>
              <a:rPr lang="ru-RU" dirty="0" smtClean="0"/>
              <a:t>А новогодняя, беспощадная вырубка леса приносит большой вред нашей области: это и безвозмездные потери лесных ресурсов, и вред экологии.</a:t>
            </a:r>
            <a:endParaRPr lang="ru-RU" dirty="0"/>
          </a:p>
        </p:txBody>
      </p:sp>
      <p:pic>
        <p:nvPicPr>
          <p:cNvPr id="1026" name="Picture 2" descr="https://im0-tub-ru.yandex.net/i?id=cf48d6c1fcfec459cd36b7bec92c4cdc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46" y="2571744"/>
            <a:ext cx="5929354" cy="395290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428604"/>
            <a:ext cx="8001056" cy="5895996"/>
          </a:xfrm>
        </p:spPr>
        <p:txBody>
          <a:bodyPr/>
          <a:lstStyle/>
          <a:p>
            <a:r>
              <a:rPr lang="ru-RU" sz="2800" dirty="0" smtClean="0"/>
              <a:t>Однажды срубили деревья, которые пережили Великую Отечественную войну. Лесорубы заметили одну особенность! Часть годовых колец дерева была неровной. По подсчетам оказалось, что эти кольца - года жизни деревьев по время войны! </a:t>
            </a:r>
          </a:p>
          <a:p>
            <a:endParaRPr lang="ru-RU" dirty="0"/>
          </a:p>
        </p:txBody>
      </p:sp>
      <p:pic>
        <p:nvPicPr>
          <p:cNvPr id="20482" name="Picture 2" descr="http://www.playcast.ru/uploads/2011/06/16/258538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3143248"/>
            <a:ext cx="4799418" cy="371475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428604"/>
            <a:ext cx="7858180" cy="5895996"/>
          </a:xfrm>
        </p:spPr>
        <p:txBody>
          <a:bodyPr/>
          <a:lstStyle/>
          <a:p>
            <a:r>
              <a:rPr lang="ru-RU" sz="3600" dirty="0" smtClean="0"/>
              <a:t>Это говорит о том, что деревья еще и сопереживают нам! Они заботятся о нас, ничего не требуя взамен!</a:t>
            </a:r>
          </a:p>
          <a:p>
            <a:endParaRPr lang="ru-RU" dirty="0"/>
          </a:p>
        </p:txBody>
      </p:sp>
      <p:pic>
        <p:nvPicPr>
          <p:cNvPr id="46082" name="Picture 2" descr="http://blog.umy.ac.id/bernadhita/files/2012/10/tree_animation1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50" y="2296982"/>
            <a:ext cx="5929322" cy="456101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39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571480"/>
            <a:ext cx="8072494" cy="6000792"/>
          </a:xfrm>
        </p:spPr>
        <p:txBody>
          <a:bodyPr>
            <a:normAutofit/>
          </a:bodyPr>
          <a:lstStyle/>
          <a:p>
            <a:r>
              <a:rPr lang="ru-RU" dirty="0" smtClean="0"/>
              <a:t>Также каждый может посчитать: а сколько деревьев он посадил в своей жизни? У кого-то окажется, что - ни одного! </a:t>
            </a:r>
            <a:endParaRPr lang="ru-RU" dirty="0"/>
          </a:p>
        </p:txBody>
      </p:sp>
      <p:pic>
        <p:nvPicPr>
          <p:cNvPr id="31746" name="Picture 2" descr="http://image1.findagrave.com/photoThumbnails/photos/2009/276/CF47026282_12546808664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743176"/>
            <a:ext cx="3429020" cy="411482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428604"/>
            <a:ext cx="7758138" cy="5697559"/>
          </a:xfrm>
        </p:spPr>
        <p:txBody>
          <a:bodyPr/>
          <a:lstStyle/>
          <a:p>
            <a:pPr algn="ctr">
              <a:buNone/>
            </a:pPr>
            <a:r>
              <a:rPr lang="ru-RU" sz="3600" i="1" dirty="0" smtClean="0"/>
              <a:t>Лучшее время для посадки дерева -</a:t>
            </a:r>
            <a:endParaRPr lang="ru-RU" sz="3600" dirty="0" smtClean="0"/>
          </a:p>
          <a:p>
            <a:pPr algn="ctr">
              <a:buNone/>
            </a:pPr>
            <a:r>
              <a:rPr lang="ru-RU" sz="3600" i="1" dirty="0" smtClean="0"/>
              <a:t>- двадцать лет назад. А если не тогда, то сейчас!</a:t>
            </a:r>
            <a:endParaRPr lang="ru-RU" sz="3600" dirty="0" smtClean="0"/>
          </a:p>
          <a:p>
            <a:pPr algn="r">
              <a:buNone/>
            </a:pPr>
            <a:r>
              <a:rPr lang="ru-RU" sz="3600" dirty="0" smtClean="0"/>
              <a:t>Народная мудрость</a:t>
            </a:r>
          </a:p>
          <a:p>
            <a:endParaRPr lang="ru-RU" dirty="0"/>
          </a:p>
        </p:txBody>
      </p:sp>
      <p:pic>
        <p:nvPicPr>
          <p:cNvPr id="14338" name="Picture 2" descr="http://orig10.deviantart.net/025b/f/2009/182/c/a/tree_by_maskofvirtu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1" y="3286124"/>
            <a:ext cx="4105605" cy="357187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428604"/>
            <a:ext cx="7829576" cy="5697559"/>
          </a:xfrm>
        </p:spPr>
        <p:txBody>
          <a:bodyPr/>
          <a:lstStyle/>
          <a:p>
            <a:r>
              <a:rPr lang="ru-RU" dirty="0" smtClean="0"/>
              <a:t> Главное из богатств нашей страны - ЛЕСА</a:t>
            </a:r>
            <a:endParaRPr lang="ru-RU" dirty="0"/>
          </a:p>
        </p:txBody>
      </p:sp>
      <p:pic>
        <p:nvPicPr>
          <p:cNvPr id="23554" name="Picture 2" descr="http://orig00.deviantart.net/6a4c/f/2012/215/7/9/fairies__gif_animation___by_artoffragility-d59ngn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81174"/>
            <a:ext cx="7620000" cy="507682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285728"/>
            <a:ext cx="8215338" cy="307183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3600" dirty="0" smtClean="0"/>
              <a:t>Когда Вы садите </a:t>
            </a:r>
            <a:r>
              <a:rPr lang="ru-RU" sz="3600" dirty="0" smtClean="0"/>
              <a:t>кедр или </a:t>
            </a:r>
            <a:r>
              <a:rPr lang="ru-RU" sz="3600" dirty="0" smtClean="0"/>
              <a:t>дуб, то оставляете после себя памятник, который будет расти порядка 1000 лет.  Он будет напоминать о Вас многим  поколениям.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6386" name="Picture 2" descr="https://us.123rf.com/450wm/malchev/malchev1210/malchev121000008/15823177-%D0%9C%D0%B0%D0%BB%D0%B5%D0%BD%D1%8C%D0%BA%D0%B0%D1%8F-%D0%B4%D0%B5%D0%B2%D0%BE%D1%87%D0%BA%D0%B0-%D0%BE%D0%B1%D0%BD%D0%B8%D0%BC%D0%B0%D0%B5%D1%82-%D0%B4%D0%B5%D1%80%D0%B5%D0%B2%D0%BE.-%D0%9E%D1%82%D1%81%D1%83%D1%82%D1%81%D1%82%D0%B2%D0%B8%D0%B5-%D0%BF%D1%80%D0%BE%D0%B7%D1%80%D0%B0%D1%87%D0%BD%D0%BE%D1%81%D1%82%D0%B8-%D0%B8-%D0%B3%D1%80%D0%B0%D0%B4%D0%B8%D0%B5%D0%BD%D1%82%D1%8B-%D0%B8%D1%81%D0%BF%D0%BE%D0%BB%D1%8C%D0%B7%D1%83%D0%B5%D1%82%D1%81%D1%8F.jpg?ver=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3045204"/>
            <a:ext cx="3643338" cy="381279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214290"/>
            <a:ext cx="4143404" cy="650085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3200" dirty="0" smtClean="0"/>
              <a:t>За деревом -  памятником Природы не надо ухаживать, он будет сам ухаживать за Вами: спасать от жары, укрывать от дождя, кормить своими плодами,  давать чистый воздух, излечивать от болезни.</a:t>
            </a:r>
          </a:p>
          <a:p>
            <a:endParaRPr lang="ru-RU" dirty="0"/>
          </a:p>
        </p:txBody>
      </p:sp>
      <p:pic>
        <p:nvPicPr>
          <p:cNvPr id="19458" name="Picture 2" descr="https://pp.userapi.com/c625624/v625624230/2e632/HsvKbgQ7Tp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928802"/>
            <a:ext cx="4429156" cy="464344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428604"/>
            <a:ext cx="7758138" cy="5895996"/>
          </a:xfrm>
        </p:spPr>
        <p:txBody>
          <a:bodyPr/>
          <a:lstStyle/>
          <a:p>
            <a:pPr lvl="2"/>
            <a:r>
              <a:rPr lang="ru-RU" sz="2800" dirty="0" smtClean="0"/>
              <a:t>Испокон веков, все известные личности садили парки и сады. Эти памятники Природы радуют многие поколения своей красотой и величием!</a:t>
            </a:r>
          </a:p>
          <a:p>
            <a:endParaRPr lang="ru-RU" dirty="0"/>
          </a:p>
        </p:txBody>
      </p:sp>
      <p:pic>
        <p:nvPicPr>
          <p:cNvPr id="48130" name="Picture 2" descr="https://pp.userapi.com/c626226/v626226230/629a8/rYaLe5RAuZ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335717"/>
            <a:ext cx="6357982" cy="452228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Интересные деревья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Махагони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1604" y="1928802"/>
            <a:ext cx="4071966" cy="4319598"/>
          </a:xfrm>
        </p:spPr>
        <p:txBody>
          <a:bodyPr/>
          <a:lstStyle/>
          <a:p>
            <a:r>
              <a:rPr lang="ru-RU" dirty="0" smtClean="0"/>
              <a:t>Красное дерево</a:t>
            </a:r>
          </a:p>
          <a:p>
            <a:r>
              <a:rPr lang="ru-RU" dirty="0" smtClean="0"/>
              <a:t>Вырастает до 60 м в высоту</a:t>
            </a:r>
          </a:p>
          <a:p>
            <a:r>
              <a:rPr lang="ru-RU" dirty="0" smtClean="0"/>
              <a:t>Красная книга </a:t>
            </a:r>
          </a:p>
          <a:p>
            <a:r>
              <a:rPr lang="ru-RU" dirty="0" smtClean="0"/>
              <a:t>Живет до 1000 лет и более</a:t>
            </a:r>
            <a:endParaRPr lang="ru-RU" dirty="0"/>
          </a:p>
        </p:txBody>
      </p:sp>
      <p:pic>
        <p:nvPicPr>
          <p:cNvPr id="2051" name="Picture 3" descr="C:\Users\User1\Desktop\ЛЮСИ\родной лес\Плакаты, баннеры, фото\магохони дерев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8950" y="1490663"/>
            <a:ext cx="3575050" cy="536733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Секвойя, 120 м, 2000 лет, Крым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447800"/>
            <a:ext cx="2643206" cy="4800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1\Desktop\ЛЮСИ\родной лес\Плакаты, баннеры, фото\Секвой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440367"/>
            <a:ext cx="6048394" cy="541763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Дуб, дерево-старик, 2000 лет, </a:t>
            </a:r>
            <a:br>
              <a:rPr lang="ru-RU" dirty="0" smtClean="0"/>
            </a:br>
            <a:r>
              <a:rPr lang="ru-RU" dirty="0" smtClean="0"/>
              <a:t>13м – обхват ствола, Чувашия</a:t>
            </a:r>
            <a:endParaRPr lang="ru-RU" dirty="0"/>
          </a:p>
        </p:txBody>
      </p:sp>
      <p:pic>
        <p:nvPicPr>
          <p:cNvPr id="15362" name="Picture 2" descr="Старый дуб - фото и картинки: 61 шту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458000"/>
            <a:ext cx="4050000" cy="5400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Танцующий лес, Куршская коса, г.Калининград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6322" name="Picture 2" descr="Танцующий лес на Куршской косе | Пьяный лес в Калининград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024" y="2214554"/>
            <a:ext cx="9041976" cy="445034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что говорят деревья?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БереЗа</a:t>
            </a:r>
            <a:r>
              <a:rPr lang="ru-RU" dirty="0" smtClean="0"/>
              <a:t> – бери за …</a:t>
            </a:r>
          </a:p>
          <a:p>
            <a:r>
              <a:rPr lang="ru-RU" dirty="0" err="1" smtClean="0"/>
              <a:t>СоСна</a:t>
            </a:r>
            <a:r>
              <a:rPr lang="ru-RU" dirty="0" smtClean="0"/>
              <a:t> – со сна</a:t>
            </a:r>
          </a:p>
          <a:p>
            <a:r>
              <a:rPr lang="ru-RU" dirty="0" smtClean="0"/>
              <a:t>Липа - липну</a:t>
            </a:r>
          </a:p>
          <a:p>
            <a:r>
              <a:rPr lang="ru-RU" dirty="0" smtClean="0"/>
              <a:t>Клён – к лени</a:t>
            </a:r>
          </a:p>
          <a:p>
            <a:r>
              <a:rPr lang="ru-RU" dirty="0" err="1" smtClean="0"/>
              <a:t>кЕдр</a:t>
            </a:r>
            <a:r>
              <a:rPr lang="ru-RU" dirty="0" smtClean="0"/>
              <a:t> – к Ядру</a:t>
            </a:r>
          </a:p>
          <a:p>
            <a:r>
              <a:rPr lang="ru-RU" dirty="0" err="1" smtClean="0"/>
              <a:t>ТоПоль</a:t>
            </a:r>
            <a:r>
              <a:rPr lang="ru-RU" dirty="0" smtClean="0"/>
              <a:t> – то поле</a:t>
            </a:r>
          </a:p>
          <a:p>
            <a:r>
              <a:rPr lang="ru-RU" dirty="0" err="1" smtClean="0"/>
              <a:t>РябИна</a:t>
            </a:r>
            <a:r>
              <a:rPr lang="ru-RU" dirty="0" smtClean="0"/>
              <a:t> – рябь на…</a:t>
            </a:r>
          </a:p>
          <a:p>
            <a:endParaRPr lang="ru-RU" dirty="0"/>
          </a:p>
        </p:txBody>
      </p:sp>
      <p:pic>
        <p:nvPicPr>
          <p:cNvPr id="4098" name="Picture 2" descr="Гиф анимация Гриб мухомор с глазами задает нам вопрос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1" y="2119300"/>
            <a:ext cx="4214810" cy="280987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Что мы можем сделать, чтобы сберечь Природу?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52226" name="Picture 2" descr="Гиф анимация Птицы в лесу перелетают с дерева на дерево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7" y="1449730"/>
            <a:ext cx="4572032" cy="540826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447800"/>
            <a:ext cx="4643470" cy="4800600"/>
          </a:xfrm>
        </p:spPr>
        <p:txBody>
          <a:bodyPr>
            <a:normAutofit/>
          </a:bodyPr>
          <a:lstStyle/>
          <a:p>
            <a:r>
              <a:rPr lang="ru-RU" sz="4800" dirty="0" smtClean="0"/>
              <a:t>Ставить на Новый год искусственную елочку</a:t>
            </a:r>
            <a:endParaRPr lang="ru-RU" sz="4800" dirty="0"/>
          </a:p>
        </p:txBody>
      </p:sp>
      <p:pic>
        <p:nvPicPr>
          <p:cNvPr id="39938" name="Picture 2" descr="https://2.bp.blogspot.com/-P0WZDOGIsHc/XAP9F4y-qpI/AAAAAAAAVIs/3zh49BkgwIICWe8tzDsMxvFeV1JYhM45wCLcBGAs/s1600/27-jolochka_gor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357166"/>
            <a:ext cx="5985000" cy="6840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Одно дерево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Только через 50 лет будет обеспечивать кислородом 4 человек</a:t>
            </a:r>
            <a:endParaRPr lang="ru-RU" dirty="0"/>
          </a:p>
        </p:txBody>
      </p:sp>
      <p:pic>
        <p:nvPicPr>
          <p:cNvPr id="35842" name="Picture 2" descr="http://img-fotki.yandex.ru/get/9826/48540211.f0/0_e5a69_969b0c15_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2419349"/>
            <a:ext cx="3638550" cy="443865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Или ёлочку в горшке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800" dirty="0" smtClean="0"/>
              <a:t>Весной высадить ее на постоянное место!</a:t>
            </a:r>
            <a:endParaRPr lang="ru-RU" sz="4800" dirty="0"/>
          </a:p>
        </p:txBody>
      </p:sp>
      <p:pic>
        <p:nvPicPr>
          <p:cNvPr id="38916" name="Picture 4" descr="https://im0-tub-ru.yandex.net/i?id=eb92bf1ba1db0f87c1b626f46bf76ead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3500438"/>
            <a:ext cx="3048000" cy="304800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</a:t>
            </a:r>
            <a:r>
              <a:rPr lang="ru-RU" dirty="0" smtClean="0"/>
              <a:t>7 </a:t>
            </a:r>
            <a:r>
              <a:rPr lang="ru-RU" dirty="0" smtClean="0"/>
              <a:t>Б классе  22 ШКОЛЫ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447800"/>
            <a:ext cx="7858180" cy="190976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Проведено Новогоднее занятие «Живи, Елочка!»</a:t>
            </a:r>
          </a:p>
          <a:p>
            <a:r>
              <a:rPr lang="ru-RU" dirty="0" smtClean="0"/>
              <a:t>Все дети получили в подарок живые елочки. Они высадят их в лес или около дома.</a:t>
            </a:r>
          </a:p>
        </p:txBody>
      </p:sp>
      <p:pic>
        <p:nvPicPr>
          <p:cNvPr id="3074" name="Picture 2" descr="C:\Users\User1\Desktop\ЛЮСИ\Гранты 2022\Юля\фото\cI-6SbUyS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3258000"/>
            <a:ext cx="4815046" cy="3600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357166"/>
            <a:ext cx="3857652" cy="6215106"/>
          </a:xfrm>
        </p:spPr>
        <p:txBody>
          <a:bodyPr>
            <a:normAutofit fontScale="92500"/>
          </a:bodyPr>
          <a:lstStyle/>
          <a:p>
            <a:pPr lvl="1"/>
            <a:r>
              <a:rPr lang="ru-RU" sz="3200" dirty="0" smtClean="0"/>
              <a:t>Также ребята 7 Б класса 22 школы </a:t>
            </a:r>
            <a:r>
              <a:rPr lang="ru-RU" sz="3200" dirty="0" smtClean="0"/>
              <a:t>7 </a:t>
            </a:r>
            <a:r>
              <a:rPr lang="ru-RU" sz="3200" dirty="0" smtClean="0"/>
              <a:t>лет назад уже посадили свою рощу в горшочки, а затем высадили в </a:t>
            </a:r>
            <a:r>
              <a:rPr lang="ru-RU" sz="3200" dirty="0" err="1" smtClean="0"/>
              <a:t>ДендроСаду</a:t>
            </a:r>
            <a:r>
              <a:rPr lang="ru-RU" sz="3200" dirty="0" smtClean="0"/>
              <a:t> ВГМХ!</a:t>
            </a:r>
          </a:p>
          <a:p>
            <a:pPr lvl="1"/>
            <a:r>
              <a:rPr lang="ru-RU" sz="3200" dirty="0" smtClean="0"/>
              <a:t>Там растет дубрава! Деревья высотой уже более метра!</a:t>
            </a:r>
          </a:p>
          <a:p>
            <a:endParaRPr lang="ru-RU" dirty="0"/>
          </a:p>
        </p:txBody>
      </p:sp>
      <p:pic>
        <p:nvPicPr>
          <p:cNvPr id="1026" name="Picture 2" descr="C:\Users\User1\Desktop\АНЯ\ЭкоУроки\p8tCdTdbju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26951"/>
            <a:ext cx="4214810" cy="673104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500042"/>
            <a:ext cx="7543824" cy="5824558"/>
          </a:xfrm>
        </p:spPr>
        <p:txBody>
          <a:bodyPr/>
          <a:lstStyle/>
          <a:p>
            <a:r>
              <a:rPr lang="ru-RU" sz="3200" dirty="0" smtClean="0"/>
              <a:t>А у </a:t>
            </a:r>
            <a:r>
              <a:rPr lang="ru-RU" dirty="0" smtClean="0"/>
              <a:t>Лесной Феи</a:t>
            </a:r>
            <a:r>
              <a:rPr lang="ru-RU" sz="3200" dirty="0" smtClean="0"/>
              <a:t> около дома растет дубок, который мы посадили в честь рождения средней дочки. Ему 13 лет. Он уже 5 лет плодоносит.</a:t>
            </a:r>
          </a:p>
          <a:p>
            <a:endParaRPr lang="ru-RU" sz="3200" dirty="0" smtClean="0"/>
          </a:p>
          <a:p>
            <a:endParaRPr lang="ru-RU" dirty="0"/>
          </a:p>
        </p:txBody>
      </p:sp>
      <p:pic>
        <p:nvPicPr>
          <p:cNvPr id="3074" name="Picture 2" descr="http://img-7.photosight.ru/abc/5535310_x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4147" y="2714620"/>
            <a:ext cx="6219853" cy="414338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115328" cy="5626121"/>
          </a:xfrm>
        </p:spPr>
        <p:txBody>
          <a:bodyPr/>
          <a:lstStyle/>
          <a:p>
            <a:pPr>
              <a:buNone/>
            </a:pPr>
            <a:endParaRPr lang="ru-RU" sz="7200" dirty="0" smtClean="0"/>
          </a:p>
          <a:p>
            <a:endParaRPr lang="ru-RU" dirty="0"/>
          </a:p>
        </p:txBody>
      </p:sp>
      <p:pic>
        <p:nvPicPr>
          <p:cNvPr id="6146" name="Picture 2" descr="H:\Леса России\фото\9702b85ed824b6d0ef8b32f9622c0d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428604"/>
            <a:ext cx="7377028" cy="602457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43636" y="1214422"/>
            <a:ext cx="3000364" cy="5286412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Вы можете позитивно провести время, сажая деревья!</a:t>
            </a:r>
          </a:p>
          <a:p>
            <a:endParaRPr lang="ru-RU" sz="4000" dirty="0"/>
          </a:p>
        </p:txBody>
      </p:sp>
      <p:pic>
        <p:nvPicPr>
          <p:cNvPr id="9217" name="Picture 1" descr="H:\Леса России\фото\trees_0_thumb1_Previ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928670"/>
            <a:ext cx="6262699" cy="469702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539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571480"/>
            <a:ext cx="8076464" cy="5676920"/>
          </a:xfrm>
        </p:spPr>
        <p:txBody>
          <a:bodyPr/>
          <a:lstStyle/>
          <a:p>
            <a:r>
              <a:rPr lang="ru-RU" dirty="0" smtClean="0"/>
              <a:t>Лучший способ оставить после себя память – посадить дерево, а лучше рощу!</a:t>
            </a:r>
            <a:endParaRPr lang="ru-RU" dirty="0"/>
          </a:p>
        </p:txBody>
      </p:sp>
      <p:pic>
        <p:nvPicPr>
          <p:cNvPr id="40962" name="Picture 2" descr="https://im0-tub-ru.yandex.net/i?id=92de3832d226790c1749071f8c62d324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5918" y="1857364"/>
            <a:ext cx="7108082" cy="473872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1\Desktop\ЛЮСИ\Осень 2023\Кружок итоговы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0"/>
            <a:ext cx="6593334" cy="7200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Давайте беречь нашу матушку Природу!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www.playcast.ru/uploads/2014/10/27/1037554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89" y="1428736"/>
            <a:ext cx="7620007" cy="571500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cs625725.vk.me/v625725230/392b/1x2tMbc-Vh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571480"/>
            <a:ext cx="8797064" cy="584043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Благодаря деревьям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 высыхают реки</a:t>
            </a:r>
          </a:p>
          <a:p>
            <a:r>
              <a:rPr lang="ru-RU" dirty="0" smtClean="0"/>
              <a:t>Времена года бывают такими какими должны быть </a:t>
            </a:r>
          </a:p>
        </p:txBody>
      </p:sp>
      <p:pic>
        <p:nvPicPr>
          <p:cNvPr id="37890" name="Picture 2" descr="http://foto2004.ucoz.ru/26/1354052995_animaciya-kreativnaya-prirod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2888" y="2643182"/>
            <a:ext cx="3161112" cy="421481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Благодарим за внимание!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http://content.foto.mail.ru/mail/griwunjka/_animated/i-5609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075808"/>
            <a:ext cx="6786610" cy="578219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0113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Деревья являются нашей защитой и поддержкой на протяжении всего периода существования человечества!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6866" name="Picture 2" descr="http://img10.proshkolu.ru/content/media/pic/std/4000000/3841000/3840332-76b0b116bc6f570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714620"/>
            <a:ext cx="5156540" cy="414338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428604"/>
            <a:ext cx="7498080" cy="5819796"/>
          </a:xfrm>
        </p:spPr>
        <p:txBody>
          <a:bodyPr/>
          <a:lstStyle/>
          <a:p>
            <a:r>
              <a:rPr lang="ru-RU" sz="4800" dirty="0" smtClean="0"/>
              <a:t>Леса – легкие планеты</a:t>
            </a:r>
            <a:endParaRPr lang="ru-RU" sz="4800" dirty="0"/>
          </a:p>
        </p:txBody>
      </p:sp>
      <p:pic>
        <p:nvPicPr>
          <p:cNvPr id="45058" name="Picture 2" descr="http://darimles.ru/wp-content/uploads/2018/05/%D0%91%D1%80%D0%B0%D1%82%D1%81%D0%BA-%D0%B4%D0%B5%D1%80%D0%B5%D0%B2%D1%8C%D1%8F-%D0%BB%D0%B5%D0%B3%D0%BA%D0%B8%D0%B5-896x5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619609"/>
            <a:ext cx="7540323" cy="502407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Какого состояние наших лесов?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http://searchoflife.com/wp-content/uploads/2015/10/conservation-of-fores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7" y="1500174"/>
            <a:ext cx="7500990" cy="46434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Последние исследования показывают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Что нехватка кислорода составляет 3 %</a:t>
            </a:r>
          </a:p>
          <a:p>
            <a:r>
              <a:rPr lang="ru-RU" dirty="0" smtClean="0"/>
              <a:t>Мы не верили, что чистую воду будут продавать в бутылках</a:t>
            </a:r>
          </a:p>
          <a:p>
            <a:r>
              <a:rPr lang="ru-RU" dirty="0" smtClean="0"/>
              <a:t>Теперь не верим…</a:t>
            </a:r>
            <a:endParaRPr lang="ru-RU" dirty="0"/>
          </a:p>
        </p:txBody>
      </p:sp>
      <p:pic>
        <p:nvPicPr>
          <p:cNvPr id="34818" name="Picture 2" descr="http://www.animationplaza.com/3/animations/people_s/scuba_diver/mask_h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3071810"/>
            <a:ext cx="3786182" cy="378619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0"/>
            <a:ext cx="7572428" cy="5929330"/>
          </a:xfrm>
        </p:spPr>
        <p:txBody>
          <a:bodyPr>
            <a:normAutofit/>
          </a:bodyPr>
          <a:lstStyle/>
          <a:p>
            <a:r>
              <a:rPr lang="ru-RU" dirty="0" smtClean="0"/>
              <a:t>В Новый год в новостях  мы слышим "радостную новость". Наконец-то нашли и срубили главную елку России  в этом году!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sp>
        <p:nvSpPr>
          <p:cNvPr id="20482" name="AutoShape 2" descr="data:image/jpeg;base64,/9j/4AAQSkZJRgABAQAAAQABAAD/2wCEAAkGBhQSERUUExQWFRUWGBcaFxgYGB0YHBgcFxsXHhgaFxscGyYgGBwjGRcYHy8gIycpLCwsHB8xNTAqNSYrLCkBCQoKDgwOGg8PGiwkHyUvLCwsLCwsLCwsLCwsLCwsLCwsLCwsLCwsLCwsLCwsLCwsLCwsLCwsLCwsLCwsLCwsLP/AABEIAKgBLAMBIgACEQEDEQH/xAAcAAACAgMBAQAAAAAAAAAAAAAFBgMEAAIHAQj/xABAEAABAgQEAwYEBQMDBAEFAAABAhEAAyExBAUSQVFhcQYTIoGRoTKxwfAHQlLR4RQj8SRicjNDgsIVFiVTVLL/xAAZAQADAQEBAAAAAAAAAAAAAAABAgMEAAX/xAAqEQACAgICAgEDAwUBAAAAAAAAAQIRAyESMSJBURMycQRhgTRCkbHBM//aAAwDAQACEQMRAD8AOLwadLJtwakCMzwxBoDtuw/Yj7aGvH5UNOqUa3IELuIxZsoHn/iJ87Eop5fiwG1Hwnklm2KXvv8AYhW7UYpPfEAuNuQJJb3glPQCsEODqq3z5+kLGfl8RMAII1MGswoGqY6P3Aoacvw60SUKTMBBD6COP6TTcmhPnBPL85VLWFp8JAFHr0KVVIpxPAQt4aexSgKLA/mGnbrwL+cFcWqUhAKlhSjYDbixBp84N+pHJjFi8bLxKU+FKZgsUpYpbYg/ECXD36NVexpWhUshQBTXfa44PwigMU5Ch4gnbenAsxZ3qPOD0mcmeEoBpxv8ILuFOeW3SOUePQ3YKz2eZsxS9LIUonUxDEfI0+flBl+dKbQWICT8XAOTc3akR5pmqU00Bn4mrjgT8jEWFMsgMT4gQXtXj+8VSVCN7IpmZGWT3SnQotoXz4W47cRESly1F3CXNHvzcC0VcywZSXAN+rR5h0d47s9R9QYolRNheXICQFoW7MaGxfaHPI84UsPUKFSAaFuHKE/L1pTp1IuNqg8yH86QfkLKC6QA1QyrPegMaFtGWbOn4LONEpLocf7SKeW5gVmnauYkf25SgkPU34eVYG5VnCUhyElRYOwp0BEN8yQjEySh2UobM9HvSgqYSlF20UjJyVJnOsR+IE8k6To4tAbMu2E6Z8SnoRwvex3hoxfYVMtSdag6iXDgUbws/Oh60itjey8lFFUGpI1FgK7bmtnPA0iyr0K38iJMwiprqbqw5bDgBBTItbN3ikolAr8QJQK0cWTqUwtt5F1zbG4XD4dSJQCqAOz2uUv1Dk8oTJuNTOQCsaQjV8Okk/poTxetdqWhG0tsJHnHaIzJ2tQ8BIJlglQLGyTTSC3zeAGfZt3019CQHNt3JZ25U5tWJMdh1CoC2IqdjxY2MDlYUAh9wefyiLa9FIpjN2Fw+uXOIYLSUFKtQSwGpw93sabAw0ZnMxU2QkLUpkskDTRgCyn9K/tAz8PMApWHxGjWC6GZQSl2UQ4NzR+QB4wRzSVPcd6tR7vc1U5r4gbiorDSXiC9iZj5M5wAFM4HhDFiWJKtgXtuYkxuQqkYWctSFAakBAoW8QBCmqCQyr7HlHQstzNCUaZaAqcsKqlIFEu5d2LMS9LXih21SEZesKUEzVhHgd2ZQJa9aC9hsI895GppfuXUdWIWWZaDLRNXoOpLWB06aNpa7hJf9jDll2JJSCkJ11GpIIVUhy49G9oAZHipUtCT3aSrQAVO5u+1jVi+xghiJqVsdZS4FiFOGtSid6VjV9tNEXsNZ3iFz5KUKLlBLfDVncnSS557hmEMHZLEKKUpKUhTuVB2TRn5b3hOy/DSydIVUvVWkCvN7w2YJUiWgAKCizCrAtuzO3v9HeRcqESGidgVLT41hv1N8Qo7vtSzws/iXlo/pUqcHSqjBqFJcnzA34w25TmJmpDJYN8oD9usC+DXSxBp5ivrtFMbfNRY0opw5I4jkWDSpU4kaikIIHVRBJAFRYeYh/mFUuWkTVCqHoVKYHmTRqDw9Hjm0jGrlzZiEEtMSQoAsCAQqvLwvB7E9qyQTNQpa9I0/pHA1A23Y+5hP1CtUhV3ZX7Tp0D+2ShKx0UpuLlwHL19BeFLEkaaEEu1H514N7mCeI7ycCoud9KbNS7dYoYGUsrHdpqOhfo9HiK0qKIMSe0E2XLStBdVdRbYGh1Hd3tUDeFnE4yctRUpanO9a84tYlMwkhQKlG7mrvvwrEyziFtUJ0gJAJa3Xm8T4qI6PoRWFL65axX8vHq339Qud5alSdaXC6unS1B8RHvYxFNzKcgOkuDsGLj/AI1aI8v7VK+GYCepFG4Ejjtts0ZoXRpF7FZbV1DSWcEFgRxrCdi8ICskcXjqGY5qgS1rFWQsqcA+IgpQxq1VDq0c7wEkLmHxBPh3IDnhWkXi2Boqf1CwNADh3Yh68a28mjEzVGwG4IqfmeX3WGXL8iQqs1aU8C4KeYpV49zDs2hKSqWXA/MHq13BHuILkhKBeCL8GqCws+7NFtJKXWjZ3SQ1/OtPulR0lC0KcF+Nvo8EJ2MK1EKBQ4oX3qXo3L26wX+wBczPEhwOPN/Ksa4KeKp2d4s59lISQsHUFB+nsOHD5QN8OtJS4H5qW6VrSKxYjDE3xAB40kApcA0WxPNnb5mMlSFKNK8DBTA5UpSmIYg1fnGhKyDdBLKcF/bc8Rt6/Y5xOvDaQRVuRfjDjkmV6ZOygoJGkMFfE543CeULuKwRSoghwHuOkXozv5KeGxxSLEjly+UH8q7fiSlmS+9394WsfNShOoOm5ZqHlStwPsQuK1TPEWuwAFyOH38ozPJt2VjH2h07Q9uxO1K0ut0hIFgkAuX4ktAPFTsSiSnWopBJKEcHFybgkbPaF1MlalB1ADcqLADz5RsvMgmYO8UqagfCbP01BwOsJLI3STKqPyH8FLVOkuZqdwQVAM4oTubCzxbl4hGHkhTS1LVVRShwlyyUhqBxw4mFHNM/XM0kS9CW0gig8NNg0DJk9RdiWLPW/lEZxlk70h1oY05rLmaisOpqtxuCwFTRi/EO8CMdjBrFaNwAvxbgSYF14H7+/aMmzjTVz24wygou0E6z+FuYpEjEAVVql6XsaLYO4r+0FM/7XnQEzJaWdyQH1M4q4tU1Y7cXhA/DuahSZkok61KQUh9IYatTkkDf5tertmHZpKUBSQplKspOq35QTR+hPNovJ6WiXTYLwyJLqmSpinDeIOFOf0p23vcA8RAbtXjJqkNNmBZD0YOK/fKCOIn4VKlImS1JIN5anpv+bctuQPmt57PkqlqMskGgAIqaipLtQCMi3O6KeqCeX5kiXLltJCjoTqKnVqcbCwagpX6RrzDWWCUpQCbWu4Z6lrQJkYpSkoBsEJTSlHetfv0gzh8yIlFGlJBarD0PCtX/AHinH3QjJsDOSDqfoL/s1OEHMumlZdKCSKlq+ZvA/L8cBLIUiU5/MkHXxZwWvxvwMaGckeEKJDuzJr5h/eKRk76JyR1fs/nIKQizE3u/QCnvHnbWe+EmM+3IXFuMKHZ/NUd4lIJbcKZIp/xBpB/thm8teDnMFUSGIFDUV4M/CpblFox8lKgfU8XFs4zkciXMx6UzQSghbs2yVEXobWgtm2QsdckFCa+HxA0Z7uTVzTjxhSw2ZmVikzEliFGrtcEX84L4ntJMIcssNvZ/UP7+UTyO+h2noNZNlQ7tRn+FB3ASfFYeLpZAJc7CkAs+R3C1ABqMkhWoqBP5iD5eUV19pp2lgSBwHhHOnt0gNOxBWp1qJLgV+6WjIscubk3oouglLzN0aFSxfUQBcf7iHJ+ntFefnp1HwJ4C9AKAX2AikMWxZykcnYR7JxBAokHmUg/NJh3ENH0FmWC01SgPuACC3EVbnX/KlnEqx0MA9nBvdT19KNHS14UhVqftwgVm2XS5tzXYDazxi+1myjluLn6cPMOqhKEtxd1f+g9YF5QHJp/LbQwdvcmEiVKCS4WqYryGlIvz1Qs5O4BHic2b6+QjSuhGFgopIKQ4tpJcXsU7GLmLz1YSEIKUp/SkMx5h70q9+cB52IZwDcMeNLD1iorMX+Kp+93jqt2AOowU1SgSlCwbsyT0PAwXVk40sKFrE297dIU0KBS9dve23IwRyrMpqCC/hVQ6reZY6TB6FLOY5OsoISCwDmzBt+tGhWk5eUrZQIB5Q9HPShRBsQPh8QFnoSCelKE84jxGEM91SwlelIcgaWDVABbVVhqHzaF+px76FavoF5chKSC9DQftWGmTOBDgpUyWdtJc/PzrC7icsUJSVkhiSk1AYhzpPNgCONYzCEAMlSkhw4NjxJqw4RaGdTaozSjR0ns9jEzZaZSTpudQABcJVQ8TUXhZz9CkqUxOoE1sfPhHuUY3uCNBCqOLBjxpcjnEeNxZWS9T4q158DHoJ2iDQq4/MFKGlTOq5/nrAvEK0p0pKQVXD8C1fcwVzDCO5oL3Jrub0NIXXB1DiaG1K3PBtoyZXui8ERyJjqZdvbrzjMTJU4UoKSLAkNb7HrFiTiJaEgs66UuOo84q5lOUSkK4UDUH3xhEWKs7qSOjfKPCpShp8RYk8Wdn+USypGosLU++jxLPdFgf+VQDwh0B60V1YYoI1pI6uPQ78YrYm9in+PMxZM4kkqJPFzU+sV5hfbjHMKD3YWSVTaAlWoMQCWZ+A4kenSOl4zOZ6ZPd4gFwVATH8QFR8LjSXrWh4bwgfhwtRWqWPhWRqqE2dvEbOaeYjoXaLPkf06pCpKZS0kufiOp/E/BwRfpGiC8TLlfkxGzDDygNRnEqZ20vXgS4D9HgHilvKNSeotUWjzFzHWXtxiPEqHdljwpTjvEONeyiHTAYnDScHJOn+6UhRUFOCoflWCml9nA9YELCJni1kGp0pSGBcWYCrO9B5wCTiCUoHBLRdlYgt83+XLaFhj4uwyYQmd4GP5XoXAUwsWJ5WBMRqxQNWc82De8QImPc9LfWJip0sUpPAsxHpFkSCWX4yodx/wCSrb2Hn9IbsxloODm1MwlCiySVaSx0qUwal6kkBzxhCwNFAkEc/wDBcQyKnJnSFJlqITpPeOQHKQSlwKgVub9AYtF+ib7OXYkssG9frBFGISxcoBBbcFuRH1ECcUusFZISTVrWFBGRbNstHpnIpS248ZvzYRQxgBWrS7PR2f2LehibFKHTo0Qy1KCjUg0+kKzkF0djJxlImKKUpUNQCidTOxLN539yIqz8LLSWMxmoyksaUNNqgxmJzSapaVTFl0gAHgB51PUxVxc9KllQcvU0333O/OIJTvyYbPqcylMWI6ff1gFjsCal2a4P7tSCQx5UaGp9H4cR0iviFmgtq41ufvhGfs2IQ+3aNSpaKju5YBB4l1EjrqhdGBaWHcAcN+NYN57mqV4qaHcd4pPUAsPYQRzDAymATSgv4hW9fTatYo3QGI+JKiQ5dI8/n8oFZhMKlFgD5fKGzM8taqSPJoAz5Ok1EMmI0DcFimICqP6btq894YJepDaQz3BJZrPQFx+8BJ+E3RXcv984uYTEqSEBTAFqlVE13odJHN6GkFk2F5852SUqKRU6ApvJ002qQRF2RJSDVCTbmRdtQLDrTcUFopDMwR4JhBBWPhslhuoElJc1o7G1hrhZZUA3jKwxZaQWA8W9BTrQWeufI5VtpAN0zXBBSGegAKiORcmjXB4Bm3vZXMU9AngdQPq778rcIq4OSogOltVje1wK/fzIzMrSFFJFbhQcpIPWLYof3L/ZKTCUjBqCgbKNQG+b336wKzvBgICkBlPVjUvwHBn5UgnLUdIJ2S1ya2dzWPMQxTW/CPS9ERHn4lagUufMD6RVwySlQ7yWkpu4DE8GNr0hpx2XhiUjqw426RRkZUVKCZmnQl1KFbAEkewFPoYzZGvZWC+BZx63X4UhNGCeH7mkVlzCSEq2u1ef1gtmxCppUhPdpsHcsOJ5wH1aVAjxMR0PIwq2h29l/LjL8L6qHxJFdTvV2YUo28e5jITMm6JIUrZKfiJPBPHb09KU7GWdknUXSkNTntyifL8asTFmWxOkhWpWkaKO7lPo483iyfpiOL7PZWTfECA6R4iTQF2YNeB2PASaMaffWLxxWog/GWajBKb/AA3doHz56lOGYXbnxPE3qYWTDBO9hbshmIQpl1SpaX8uFmudxDv2wwqJoTMBSiZpAUkAsuvxBVdv4e8c/wCy8tJKtWprEJLEvsCQRBzMcwsl5iCAKKUFvQAmgDAkEt0u0aIPw2QyLz0BsQpqeXGKk5NDF4kEkuS/lGmPWSir0b7tEh0yPDig/aLeqK2FX4Ryi4hNHMNFAkSJPCPTMUKO4bePEcokw8tlgqDgvv1r61h6EN8PLmMEhZZ3DAJrX8x894uy8GwKiJgSE3Q5Vu/w00l7/wAGNcPhzrFdww0u9zbezU4wy5TNNVTJRnBfwykK0NQEFSECvVVi9YpFJoRs47iU3gynD+FJINgxoXfqYHZvI0TFAhmJpwraCEnEf20+IfCNq2EZI9s2T6RiCoMyQOY282pGk9k1NVGNVTFFBY3Pr5REqWQagVvBYER4it4qekT4g0oKRW7kxNjo+hxrBqwSQ9S4YG5IfctFLH53NlrKgoTBLBU1qS0ld24J3iCTmgSSFF9TVW5BAoAFMai7lt70ih2tzFsPN0BIAls4UDWYUpOwckaveMEezXYgYHMyqekm5U5+cdGwM5m1O33weOYZPh9c4D7qQPrD7jcaZQKQln2Ki/Ms7xaSFQbxi5akEppxDBuoG0L87LgoEgekVFYxekmwDAv/ACX9I1w+blNWp7HztASo4gnYFSeLfJ4yTl9nSViwajedvWDOFxqJgYgPapYHrWNZuEFPDTcpqWG945sRoAzZJQtgVISX8OrVS1Wt5xXJXQamGwegevwg0F/WDU3CoVqU5JNGatKDeosePtFNOXmYnSE+IOLsTZn3haTYjRYwU8lmUoEfrJbmEkM1YNyZx/j+YDoy6YQHcAEbaSzXpQ+vpFzBoZWlRJG1WJ6uL+sa8cYx6RBphREz6e8SmaWHX5RvLkJI8JrwPIRocKeH39mNFiOJpKxRSGYEVbqQz9RfrAzFYShKSApmdrjn+8VcwRMkL8FlDUxOoHfcULbCBkzOpqiWUAP+IA9asfOJtwVtoNM3xsruv+qNT+Y84XsVMSW0JZrxYzBMxROpYUB/v1N6UgccQQNP5XcjjCck+ikY12bYbCFawACSTcOSObDheD2Z5SjCrQACvXLq+5cEEBSDcdXfa0VcLj3UlCAxIrYeT7BrwUzPBhkrmLUqYKvfi4A3/wAw60m0LJ7pgXNMYqYoqQkJDJDmhDCoAdtuEB0ooabftWDuaYQzKoQCGB8I4DblXh/NDD4JTLBB+E+xDwk3qx8ZTyiaUK1CpBtxglOR3itQUokmxTWwpQxQytAZR3FQOjRInHurxbl6Q8XoSa3aPVhSVbgxmJxRKGMXO+Ci/iJ402ivmks6SriYYVdqzzB/COresXw/pFTBSx3DlVXDBrir12hnyrKZSpalTVqSpjoSlGrUQNy4CduMPDYk3QHlrYOQ7jjaJJU1loc0f0rtG6pfhFGvfeptFdUoONukUaEQWmY5RAfUA4qWFnA0ppW9aw39lp0svLlyFywoDvCDRw9QHCiT1HnaFeQttKVB0gpqAHZxRz+7Qw4fCzG1YeYwIcoCieP6UEU8t+sdBULLZyvtXI0YmcllBpiwyr0Ub84nwCEKkghHiSAFFS6EeIBktT1LNzjXtbhFy8TNSsAKC1OBa7/WHHsT2ckz8GlUwzHTrPgl6jRRbSoKoWeresRgrkzVN1BCgpHdgvTbSQCP882iMYczFJoA78hQH1NPMwzZhgQJStNEpdLKFT43DOKEE1ZjfjA3MELEuSsqZwyQFWCWG58L8IpKFE4zsGzMMQkKIYM4fcOQ441B9IFqmkkwXMtSkAPRya/TjA5U9KS1flEZUVidxy7JQoAgIUSFA6gAA/NgSeD35QqfiPgP6eSEd5r1TBUBnCUqJepqNaYacHi1hhL1CjrSSBpIDuFEUoLO8IH4kZiVzJQJJotdb+NRSK70liPPh2bfQP7FSQrEAEEhxQAksHJoAeENmcJSzJQEBwCTQs/B6fdICfhzg1qmhSCyvFU9AOP+73hszfKGny0KdR0lStVbuLbB+MO+wIWM6xRTL0ElRKgQSxYAGgrS422ihKxJEti7EeXK/wBII9psOJakIIHwvQAX5NW0FMRlSU4aUA2tSA7VpSqq8S1jHWBiwjVUo+EXrFzD45OlwFpVVyFDS1nYJ4Fi5q8QYnALlL06STuGqGrpUOjeR9LuCSkhUxLIUliUEj4GqQVGrl6sSzDeBpq0Av4aQmaCdbKDAVAc0rUh/IREvBKM0IOhC6sXL15gM8RZMiXMKiVqSUklVklN6kUPmmxg/N0hadKCsEeIklVKM+qrhhb2g0mBoE4bETdQTepDguFEWFBffYtBqRhRNqUnbybatRF9UhKlO1SzjYtYkWJ5xPggATUlzuX5UesUhaJtFBWF0sAGAf5/xG6ZxSaWaxgkVg+QA9XP1ihi5VSRWlvWLKQriA+0ylagpkqQyQUmjU/VerwsYpSSaS5wBagKSDwYN72hhzvMFINUlINHNduEKs/NtJV3Yqbl/c7bwGwUDsVgVgupJSCzOa15bxHiJQHwuWAct79IkkTVTZhUsmnCGTH5bIHeMolKAkeEBRUopfTWwFKi9awA3QLVkyky0zUKaj3Yh2q/PaPcKVKUXUALEDxEvsGqXNCRXbeB87HrKUywCwdQS7+vS8EMpxTO4BLJDvRIDWqGqRUneG5IRp+zdc9cgFJVdvCHo7sH2FbCKchRSJuzSyHu5dPmL/dYIDALxCzMTQAeJZdgWrpYVIFA932FqOLy6ZJRMSs6TpR0ckFr1PyiU3qikFTAOGN4uS8GFAsSCNmrGZdhlKS6EmhU5HRNOTfWNk4NZrWhrT3ikRZPZZkSFJ3bmIzNJhMqpeoiZE1k1L+f20UcyLoPURV1RJK2b4ZZEkUvvDNgM1VJdUtQAKSn4U6gC77Fur7wtSpX+mSd/o559YLyE6paQkF2qQ9QKkmjM0GDBNWW8NOC5bG4KgHLBiX8qk+sU5qGI6xPluHKkLYmirbben8RFiSB6/Yi92RrY0ZXISoJGgqdaHIZw6gGchi4YdYbcPks2SSqWVUAYXJbiAbDk8JGX4xNyXYo+Gu6TUXHlHRMlxaVqGgKQGL+J6bU5dVQ7/YT8nGfxIlq/rZpUGJUDd7pBvveOhfhfiirKwgTNLTVgggKZ2I0UpcnrwhI/FdH+tmMSX0VN/gSPpDp+CeMljCL1FTieQQCGAUhFVAmtoyRfkzZJXBFXPsiX3cwJXqJVM1pmJqEeAhSdVlHdgDbjCnmtMNJSqYVaFr8GkAJSSDQirkvQx0rtlmLTpiWNSa3A1SwHventvHK8xmAylVsrluOrn0aNEmnGyEU1KipJDuz1Vxqze21eUDJykhRrvx+3i7hMMuaCmWkkmpLhLADiaD6xRn5FNBYoI839w4jNIvFJM7lmEicpOtSAdIJqkJdg+1wPrHIu2+J1Yop/QiWi71SkP6kkx3jtRhkyUOFMJhSm9gSAS/CpqTR+UfO/aPFibip8wMypiyGDBiosw2pGDEn7Nr6OhfhMjTqVq0sj9WknUqwqCaJhpmZqjv5yyCrSEpSUAtRtT/vC3+H09UhwkpSClAUSCoDSDfSRubwRyuVLnSVzVK/vLmKVUkJAc8wHcGObCLXa/EGfi/CCW0oSD/F6mGrNspWQ3doUyWv4hoBNQpTMBUkkfJ0/CzHxqCCP+qk1sGIPoGh6x+bCYlaptVFJSgpow1Biz6gS5LF7ilIElaAIWNwcySBrSoOwlqQpRCXqSCo7B+DEEu1z0nNloHdqEoS0BOla0JBY/C5QpSH0hXkIqIzqZ3gZZOiiSyQKtq1OKhkhLitDxjbHpmLJII0s5SSoJLkFqeIiltTdIk+S6FLuUowgA7xSQtiFLBFXUfgAfpqFGtxFvHTJa5qO5mmbQnSjSollH4gA+w23eKGGy8pAUVpUbJStJmpIV+QAquLEgM2wg9lmFa7pKUS6eKmoOwcOByh4SbZxplsx0P46O+tOk8qMHDbxtKWyQeTxenTRpVr2SrrYt7xVnymQWqwbnwjSmK0RIm1P3ZhG3fVUOYtyAivKBbqT84ySuj8z84oTZDmWGC0kKqK0s/1hWxHZRBXQsH+E/QisNy5TpAjJsoBXH4fUpBPuYNbFbE+ZlKZStKllAV4gEAtTctU2gFmsoatMtevcu48i8dDx8hCwQsAjSX5dOBhAx+GkqWdBKQNySfnX76R0kCPZWy7HJSChYSh/wDuAaiPK9qAOBG2Gkd8vwhkAjUsuBfcmr+ZaLeIyrQlJZKtYoXZmNztasX8GNKNEtIJAcBnFwdSmsTzhTmyrm+ITKCESSpKikOEslL0qoXLtY03raBeIx6pklfeEq06dNhUlVwIJ4hc5a1sgv8AndiKJ6MAAIHYqUruZpNE+AId/wBVWhJdFYu2T9lcWEpUkmpUSK3LCnAmCeZTQmWTV9oXcmTqBD/mcMkqL04QYxcxejQsajTxWIB2ILE9YqpVoy5F5C+VkqJ5xZxzmS/+4A9YKYXK0sKEkj7ERZvIUjCrDMnvUvfYFno3K8PWh+SbRWw8tX9Mhz4SFFIfmat1BEF8NJUZSFVIKQ3JgA0eZVlJOXKmHcEo8lEKcNyJgx2dwJVhUK1Cy7GoYmh322p7w8FsSb1/JV7Pu8wuEsUmof5xBm0gHU9TqG133i9lkkJXNFCWlkMLXifMsEDJWt0ghSPDuX3HnFuOiN7IcAgpbgWcjcuDX3jp+XpVpq7NR2B86NCDgw0seEWTVq7bx0LL12dTFWzink8WrRO9nJfxPwIGIWzfAg0oLqbc1pEv4PLSpOIQpRHilFtvzgk9KesXvxWwJ78G7yiLDZa2+pij+Cc9puLQA6jKQUhncpWR/wC4jzL83R6S/wDNWO+fiUJk1KlLIHctpZRNCkuSPeOY49LypwAcAoUVNUXF23e0dHxGCKlzETSUnQhTU8WldKnZibQjT8Ih8ShRY6fDTcLF+FHiu6I6sV8vxunUyiDSxIf0iZeNT+onybnuocYpy8MKubH1qY8XLBPxN1v5wFdDNKzq+ddsO8TqSfhC1mjaQlKykXINSL8o43qcjmYY8fmSUypgA+JOkW3KXPoCH59YXMKHmJFA53IA8yaCMOKPFGts6Z2cR/o5010uhwxBKmISKbCqxezQwd0jDyElT60y3DEbud00qbgmzXjncnFmXKUgLdCltSgU1XY7Bh6iGDMO1ypsopUXdthRv8CJzttV0dYNyTCKViEhio1YAO5Y3oaOz8nhpzvArly0ErAXrCFNUOyaq0uHSFPd2ekLWRYsd66iUaQeRuKfOH7LZkvFYmWEeGXKCl2Y61Oyi5LtxP6hCznTOQvhKZCkoVLCklI0kOy02dw9d92MFcXgwJBUHS7aXIO4bfgLMIL4/DpQdXxpChZKQCXG4IYUTx2heznNdWpJf40sAQwSAaWBd228ohHK5dHPRFicKoAKSHajCuxrblE+FzpwfEWLeHYbMkQQVOE1lD4iTTYpP6jRqfLrFBGXoVVgFE3dx0YOIpjnYrJJWM1hQrXSBTioO5bg9IIYwEW4j5wIm4ZQTRm1gAixbUeG1KxYTiFBI1cfoY1RYC0meGGobbRHJQNAatI8xA/tKPKI0JYc2iimI0bmawgTi8bOQVKSkTA9E2Pr/mCil7GvOAmbsPFpCkgnU1wK2a9Wh1kTEoW81z+ZOJ1DQkbBx5F4DTcUTRywAAf75mGHGZoFStKJaUu3xbNuw8/toDrQAkk1UGFgw2ELJjRD+BzVJlpSlIWUpcPYGlVbnkP8wdy/DJS40+JmPlclrVf2EKOXf2xQeIkAkGvi2EGTmwTLLGrkFiz8h5ekTcmuibRIrCd4Ji11RrJYUCgKOS3B6dONRXaSQhGHKQlQNGPNx8VXsaUi9hcyCioBQ0hRIB9m2a3tAntBq7kglxceZF/QNyjnK9FF9572OURKUQaBZp1SnnF/OlOkKLOLEKBO9CHcQF7L4wIQoEgalMX4aU/7TufnFnFMTSgO1/eGS8iMo+VhDLZyFJdOpwXoLefB4h7TF8Csteen3Ss2tFXJppQopDuT09t/4ix2pnk4Ev8A/sAHyQuNUW6YiVTRfyhB/wDikkAVTMcmv/cVX/bwpBfsaHwSbhu9Bam5uwrfeKfZ+YDlSEsfhmi1D41m8Wuwa/8ARq4Bcz/+Un6xox9r8CZOn+TMJJ/vKDu8lBtuFAMKbRDmWHIlzOWn3MXUUnyyDeQfZbtFbNJtJoN6db9Yt6ZL2TYb/oD/AI+sOGRKLGgA4wnYCak4fnpPzhuyyZQNq82ikdk2WsZhJS1ETEFTIWQ1gQq/oeftHNfwxUMPmM0D88qaALMUzEkb1ok0hyzHM1y57JUwKFEkkflUHAelQqsIfZLGPnTU8ap4D1YFKlN7U/xHiyTX6qSPYj/TRZ0/NJKZk7U3xYaYRyIf5RzLN5KhiJwCv/yOeNT846rmKh/UyttUuamn/GOeYad/9wS9deoGl9aD+8ehx0YeQhYSVqKw9QKBrlx/mCM3CaS3hDAcPWsRZMyZywQD4TcO1RbgecFVAnj5AftC442g5JNMVc2npOlgxq/tFDDpdQiTHkFZag+UTZPh1FZKRVIccHcXG9Hjz/tiegWpi2ZIVqCfqz/IQUkY0JRp0gqJKmVUBrAbgb34RXRlClqBSQ91Ali5NQSfIBr3D3jTF4Ey1qK6A0tdjtSzjhEZ8ZaAw3h8VLUdTAE3SdWk+YIL+fyibCZh3YdKiCokkahY0AIvYC/OFIzmpx35b7DZ4t4aadvf76RH6PH2KNQ7QLIAJJTZj5UfaKuOxBOkpUCBRuHJjcVZ4DLxhYAuPu/vG6ZhHHk8OoKILfsO4btZMQjTQbdaMH9YhlZ2twygGrSkCljcxFLlK2BL8oKjFdAsdpXaF0oBFEO54kgV60g/g0S5wASsbk13owr0PrHNZQmIs7bvF3L8RNQpwoJ84Di/TOU67Om4vKiJelLLe7F22vvALHoVLST1HDY8uIjzA5rOKePMD9r7Rtm2NmKlOXAKtLlbVY/saxCMpx7KOSa0VVztRA4n6PAqdISVkhTBQYJb1at72hnxvZr+2lUqupnYggEJYkKoalNeVIThLWlZSRqYXdmrUpO9XT5nkwjn57TEcaAeMw6wWAL71uBaxNP2gnla0DSSjUKgkhJZ2s9DalXvGBC0KfSHCvEFUNT6morwbnEBCSwSdLqBVvwcDYXJtwiry2qFZZx2EQs6pbpIFQGcE/DQc3esbY7DrloUl0qBYlnLOPKzRkhRqBVRSzsHcbAkWI9veQFekkpKkqcJPClfK0IsjsIPkYcEPZy/qHuzxpnGrulOrVqKRagb/EGkYEqK2IUEnSkgu9Cxtvf58YFdo5ZTIdSW8SgljukC/EMTXjFo5OUkjop8rAmRYcK1uCwIrsOphlwGWgrEtRqBqVwKWdwbMQPIwvdmljxgljqSRVhQKr1ENmFxzhUxLEIppJDlx4na+22w4OHy5HF6O42yXL+zapq3R8KalQ8IFLCt4Xu1qgmQUP8A98nj+VQd+phwm56udKCJStKAAClKWB4uXd6ddo552gmlSU9T609Yb9PmnJvl/glxXJUO/ZEIOWoKn8ImO2wKl7dBFTsfmXdyZyGPxKItuEiz8oodmcfpwRTSoUKg7lVtt4r5DiQkzAaglNH5147RsWXyJSjp/n/ofVmjzZNSNKFJ+Z8o8zXFais8Uv7mA2JHilkUc/fzixjHGoVogv68oqpvpk+Jdy+cf6c8GV9YdcszElCQVbCjjlHP8tzD+wpD7K94Y8LivAn/AIj5CNEMhGa2Uu38wEy17jva+n8wi9msURmMhT6SZqQSP93hPzh6zLLDimSkB0pXu3xEDhyjmeKSqTOc0UlQUP8AxNPcR588kXnf8HqYov6C/k7xj8YlEzDq1EgFYJNT8IjneMnn+oCg40rHWha3GDGZZqJglkH8wZxsfY9YW8bNdZr+Yl+YMas2ZKuJ52OyJKAnFrD0Y+tLwdQFKFFUFLtC/iZqhiAVCwI9Q4eLS8Wp47DPxKZVbTRTxeTiZpZJDg6TUagHcpClEGtHBah3Ee5dlEyV4kGvhLhSSWFbPxNK1imrOFqSxWWDU1Ejflw6U5RvhsapKCdV7eXACw6x5D50buVFs5isLSoElaKVo4c0UT1JHCtwYt5rmffgf23NGL1egq1CbcBTepgRIxRBJUyhR6tfk/H7MWxjhUIRpDOo1PmaOPKkLv0gqZTnYX842omxdjU7fYjXCYZRNU0Ny4HkHttX9olVPIAcOkC+ki96gc3iBU4qLCmpnpQcKcIepdA5BadIWWclKQkAMX3dgQ5AoaU5bxTKZhLo8Qa4L/OojzL1KQoK1kKBpR/n6NBqXiw1EySC15KR0oFP97QFGS7KKNrZQwkqbuCB1YfPlBeQFBLhKAHZzX0Afj7xujP0JSR3MkgCoCNIdrmrxHK7brB+BDBQLaQHIserCJSyS/tidUfTJZs9SX0CUakGhLM3GIUz0K+JGnjoI+RhiwXbeStCkzJUpWu4KDLNNnS96VbhGYjBZdNICe9kE/pacjzY6h6RLDJ3ckBY7A+Dw4UoNM0pLOR8XRKXqetOgDxYk5SnvAVBRloBKg/xEPR2DAqDOQHFniQ9hFrV/pp8ue4cAKILf8FClIlwXYnGpOnSpNASNQHGt6G4cVqW3g55a7A4V6GAYxC8IohQQX0BBNUgVIUWKmv1enJRx+UFXilTQrUxUp9OmvPz9CYYBlOIly5hYJQ41p5JZtHhqbsbml7x7hsnXIExU1ClFVEjU4CNypzUgbkg3raMMJcOmFro59iJp1jWWI2UygfI0b1iuMfpckOSCxeov6/C8Xp0vvVlRAALFxz2SCQ9tqxSxOFSpWkzQmrjUkgB31Cj0BYeZ4R6Sp6ZN7ZW/wDmVanBNLffSCuX9pG0iYs6QQ4Z3AIpfrEE/syi0ucggAEkqpWrfCPvZ3iFfZOYHYpUBUEKACgzkh9mgtYpasPHYWRmyfCUTGUSSzGj1AFNuXE9TH2uxne4VBJdXiUK8GSaecLicsW9En75vG2ZLJlolkgFIY13KiTXz4tBhhjGSaYY+JXyScAtQJA1BnO32Hhsy8Hu5gBZOgqUQWAAIc6QklXDY2qwMJUnBKJLVYaiRw3PlaD+UTVII+IkgDQkFTAmpq4NH4X5RTMr2mK17CUrHBimwdw3OjG1ObQG7UlLS2KS4JLF2qGeI8ZilKqVE/DU0sGAtUM3k0Qd2bMC44E05HbygQXF2KmGOzoT/T1JCgVU2LHn19ojkYdCFusnQw67VgOFlDJDtwjdU9fxKF3+j/OKeV9nNDHKxOGIBKplGpRvI7bxfxme4NYTRSCAyiATqFNnNSN+IpdgnInG72aPO8Je0B8m+2LVegphM2QklJQVIL2LGvr1i1/9RsQEpOkNdXDpAELJsLxGZhdniinL5EcLOkdnO1MoS5ylDQUoFyFOXJ8NA21N4Qe2FZyVakkKlpKdPAlXCg4+cbzJJRhtRLFZNHFhS3WAkycVgP8AlDDoLRKCubnZujKsagH5GekyZaf0gA/+IaK83G+ItZ/4gThZvhbrEkxVIrxRk4JMJKzMBaVB2BDg1drvBQZsk8fKnyhWK4ml45QDD9otCXHoWWNM8TPJYC2253sImVPJU6zSnAH0oIyMiDW6KvuiNWJNGPXziSTOLFnsxLPQ/KMjIKigstyipi5IDcdqOKerRZwuDJDgEDz5ceseRkNSQVpFtcspbxA+7eorEM+d83+6UjIyJ5Pg6Un0V+8JJY/tv+8eb/W0ZGRnZFvZInhSLSJpBDGo9ujxkZFYx0WjpBCTmK6HUWNHISW4AORtWheLw7STktqUpg4DqIvwrQNzjIyJZccWroLm6MV2omhRImXIepfk8eHtjNUhSdRqTQUZx0AZxXz4xkZGb6MPgjyYN/qUEqIJt4QatxAH5mpRqxQzDGJmKQKkeI0AJqA/D9KegEZGReMEmH2U1zTsQWY2vavleLWImKXpQCd9VCCAANKSd6PS3WPYyKPqzlJrotScvmSRpmMNadQNSpGlVQeCqEMfSAeKwJVV9VTs3Gvn9IyMiePI2uQbZrhstmd6AlHmbNzhol4VADKJmTSrxS06k6XIANq3u7ORXhkZCzm5yp/FnKTZWxshKQkDU70cA2pWhdjev818Rl6kqLqTsRu4rtfUf3pGRkJCToddEGHwiVizNfjXg55xbn5SFJAlh6FRq27Dl9KxkZDZJOO0zoqzzL8oluXUasPgLcXFdmNKH3gujKpInhQbQWoUNa+klNKEizcqPGRkTyOXdv4KQpoFY7KpYmKCVAM+nxXHnUecQDCIFDLenEio5ny9ehjIyK20lsFLkwVnGYqWlKCABLGlLcB8y8UcuXUpLVDVHvGRkbFFKNICIUK0qI2MXF4YgA7HzjIyGk6oWRkrBlaVn9ABYi4dqdHHvFaPIyOTsU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0484" name="AutoShape 4" descr="data:image/jpeg;base64,/9j/4AAQSkZJRgABAQAAAQABAAD/2wCEAAkGBxQTEhUUExQWFhUXGBoaGRcXGBwcHxgdHBsbGhgdIB0cHSggHBwmHB0YITEiJSorLi4uHB8zODMsNygtLisBCgoKDg0OGxAQGy0kICQsLSwsLCwsLCwsLCwsLCwsLCwsLCwsLCwtLCwsLCwsLCwsLCwsLCwsLCwsLCwsLCwsLP/AABEIAMABBwMBIgACEQEDEQH/xAAbAAACAwEBAQAAAAAAAAAAAAAEBQIDBgEAB//EAEoQAAECBAMFBQUFBgMGBQUAAAECEQADITEEEkEFIlFhcROBkaGxBiMywfBCYnLR4RQzUrLC8WOSoiRzdIKDsxVDU9LTBxYlNET/xAAZAQADAQEBAAAAAAAAAAAAAAAAAQIDBAX/xAAuEQACAgEEAAMHAwUAAAAAAAAAAQIRIQMSMUEEIlETYXGRobHwBTKBQkNS0fH/2gAMAwEAAhEDEQA/AMJiJpJNtbRfsbFKly89VAqSSA7ApWCHN0ngQ/xcYGmC9dDHcGWkIo+/UEUNeL+QEKDoirKZ2IUuYpRJJKnLknjStW79I5glpM9l5sjlwCxsag8dY4hW/W2awrSvE+pijDjfUeSvQwWNo4lZf4if78/qsX7OUc4qdf1iExb5afClIuNP1MEbDkhU0BS+zSQXVlKm7h+cFWxXg9izvkAlhxikK5nxi7FpZag4LG46R6RhyQosWSCS3lpZ/wAqQMZQgO9T9Ui1KucQk2NKPHVCBASKjxMUknManSJ5qRECpPOGwCtpS0js8i8zgksbWDHm4NwNDrFclR7RJzMxTXhatK+ESxEsBSACXN60qdA1G745LAzh6hw/MawwSNZsOepZKWK6CwcjeF1Hk/iYv9qsUMkyWlJYLQ6q3bX07jF+w8cBLHZS6y0gLUA7u1zdNc1gfKE22u0dSVE1Uh3DVCSA5J/FXW8USlkCkIKpqAHqLPe+sarZnYLwstM0gllFh8QYknpClGxFduJZUD7sKc2ApT5N0h9srCmXgu2SWWaJoLZud9e7pCZoY1aR2imUWckE3IaxDs/fEps0k1zMKCrsHJbxJi8HfUSHdzSle7R4uWszJilLpmJdqQ6BoR4xKgqpLt8oJxU1WVMt6Auau5P6N9GLtoS3mKIcjib98Hz9krCZasl1pCRxc0r3aQqCjN4hwb6QRh1e6y5i+csGtupDudDQNyrpEcZLOY9/zjksHKC2pHglL+VX5wgoGxktSQDXTXi+kXSkEInOpVCKORm3qg93fbnHtopIlh2qXdwSaNpUNW/GGOFwj4bEnMkZVINQK3oNR6UhCQqC99Jqzml6d5q3WC8Zh1CfLQ7KOQMPsF2Y8xrAa5e8G5+kMDKUifIUneWezUAHu9Bo9hamj0gATYmWpC1JJ+FRFDqCxger3OusG41RK1kuDmVe9/WBAXflAAzw8tbyCAd61y/0eEVTCozWNz1pSCTigZWHAcMTmD3IoFPpQtThAmJDzQxNh6QuwYc53a0ZQq7fZj0WfsBUUATEEkEkO2WmpNDprfvjkDQqYDMVVTcD6wZhJQCZBcuVIBAY8CGFiWIodfIbFIKe0BAfIPtPQhwzFrEUrBWKkShIkqSVZ1DeBIy0DdXJ4xRNiyUnMpkuamwfnpFeDQ+bXdMSwpIryVpyaOYF2X+ExJRXLUX7rwz2DhFzFqCATlQVFnNBf4QTCqU9YbbDxq5YmJTZYD0DsxFCbXPlAqvInxgGmneUXeprx5xdJO6r0fq3WB1XPUxbKO6rpCGQlnd7z8o41dY7LUcoHXz/ALR0GGhnmjyBXvjoitN/rnDAImo3h9axFA953iJTVb47o5KUO1f70MDc7IxIlSV6BaGCuKgASGuBvEWPdC7bOMz9oblS5dQ4DBKrg6v84okrAS4Gln+tW84snYsGWpJuZiSSa2SyRyasCEg/DTkrxD5AoCQN0mjhI4ClfONV7P4ILwqAcw03T3ufG0Y3AISZi6boln+V/WPpHs2Hw8vIw3Rmpr+cOTwXRgsRs4metKH3Qq/BIr1t3w2Vs5IWoLlZQUOCK/w73EAsac4Z4zZA7dWRyAl1GvTv05RppOylqmVGVIl5RlNxo3f6RbiqsvafLtvYVPbLKHKSXBIa9YZbVMxEiU60qZctSQATYWJ+E6UjT+2GwwFFSRRh6Qu21hgnCoSCogTEXYDUs5sw6tSCUfKmhzjSTPmONQXPQ/OOYMbooBvHeqT8J3WGht3w3xkl563S/wC83U8cq2ZtAfKFciTQlqAivNlEehiWiGCbSSACBVteN6iL8PNCpU8MHOVQ40obUZiY5tKUMgIJerhqCzV1evSObPkBUqdZwEkO2juXu7aC78hE0SUpbNLd2evSlvOGG0piVYiSJRUQOzSFHdJOa7uWNbizUFICmOezclgybWAgvaCiZkoBO6nKlNGzAKLmpuS718NAQmxqt9VX3jWvE8fnAusETb14xSEh+6EwDUF0SRlsSBzdReveB3HvpnBpo+uMFzcXmw8iXlAyKVVw5ck2uAHPKpgWelXaAE2pCYDCePdy1JclyFeZApaxLH8o9HsFh+0XLRmIzEvcsyVGyQTpwj0HIqKJiwUz9xA3E3JdJG7ugqqSa6+EE7QnHs2ypRvfCCbhJHwksBU6UqBSkLpzMvqAKP8Aabu6wbtfFBSUjJlKUs/FrU08zDsmgKSWSC32FfEKFyQ46ca1fhE9kzsgmGhBQQxqKpItxFxzaPTQMiGS3ui994511ryYUpTrFWC+BfQ+hhMYOE3PKDMDrSA0poawx2caEaRI0CqqT1LwdhsIoyZiwQyWcOHLkAUNT3QKkQ0TJlfsilFQ7XtGCCS5FC4DM3xeA6GgFK3GUEUYEHvIiOaCMSgDLYnKLenWpgehgQyaVVtEpcv1iKU1EH4KRmPePrrFMCpco5xThEES/ekfeNuUaL2g2WuXisq151KL5gLvy0PKEuGl+/IvvK77iAEPpEtPZncJU3xGws5bU6d/hUvDOlTCy70oGLa9fKHKNmqKQSggACoCteD9OUWT2loUggB56hmau6GIoW+1ZoSyJC3Byd6bWyP6Y+m+zOGWJMmoylIJDMahxXWMDhSCcUw0QA5cjQ6B7R9P2VJaTJD2Qm34YqfBZ1ElCJzfxSwOOsP5YhNhSFTibtLT4kmHIiZdDYr9piOyINzaE+38AkyU0ZWdFR1aPe1uIImAH4WEN8YElKQbZ0fzCNZeWMTR8JHyrHYVKcYoBSgPeBwz/CscNfnCLZxYK4Z0n/RNHcI2nthJCcWSCRckjRwYyGzJQKJiiSCkpZnrSZw+rxN4M2Q9qMOoIeyTMUwpejkNcNlD8ov9ldi9rInqIBCUFg1c2VTVfThHfaLDp/Z0zK51TFA8gH87Vg72FxShJxAFsjvwOVTRK4EKxhWm4VxmB7N0kuCxUkUAe2jax72pw6UYiWA+VDVIZ98qVwsSR4QzlFalYXL/AILZhRwqaxuaX6+pft1KWFSFKIIA0cVBBVXnFdgfN8WkBSms5bpp5RXhUl1MCdxWjsGqactYIxoqW4mKsDmzKyqy7i3PEZTmT3infEsRxCE9kj+LtCCeX0YnjUnOgkKBILkhgakUDcIulIHYJJIftTQEO2WppvfKGPtLKKJyKZS55s5BZxQsCLNEBQTszC5ZuHJFFOWJSp/drqwFBah/t2LMbjF9nJBQlklISVH/AAlWrYgv/lj0PckMyy5TvVt9I86mDdqIUwSQaEsWZ6J7uGj2eKVLSDUV7UVNaMdPCLNqYokAPQClGAokE5dCWAJ1YRF2KkgWagZSwZkgXeup/SI4JPu1xxfwnWgjso+7VzKR8/lDV9iZTkoYZ7Jl0UeDQuBpDnYy2lzKcKgWorXSE+AQvQmNGnBj/wAOUuriclJqaApcUtU68hGdQK1jXT8ZLGzJcsBImKmlRIIJISC2YfELsNI0QmZr2ikgTQAoKHZyqpDA+7RpytzYmFhh/wC27jFrSfsJlp0NpaQBQAeUZ5Rf6+qUhdhHhFwNfCG+y05i3EgQmSawXgppBDfVRFMaNb7USgjH0IqoHgz6dIzEhTTlEfxK+cMdoTM+MUouXIPM7gOgbyhZs5LzfH8oLsD6VKkLmSFKVMIysculkjvNYVbTlAhSq5VYmaRwYWvXXjGmSnLKWCHt0drjn9aRntoKdCXas2afHLCihJlWGnbmNUWBKkn/ADKVbuMfStmrPZYd7lKf+2THykr3MaWZpqBXRlqHSN/s6aspwxYUCdXYdkvTvhtN8FOVF2Cx2WeolVEoR0118Y2aJofuePk+KxG9MP8AhS9DqDGp2rj1IUsg/wD800+DVhSdlCv27xw7cgGwA8gYcbXxQCJTkt2yH6M/pHz32vxhOIm9f6RwjR+1M5sMGJYLT3bqRFydpDcuBX7Y4sKxigC4BUPIv5vCHYi3lzRSuWp5BcW7fV/tSq/bP8xEKtkzaHny+6uJ6JsZ+1EwdigAAbyi7cwGfzaA/ZrEqTKxLP8Au9Ho6V8Iu9oFnskhm/ed+9L4CA/Z5XusSmlZY4cFxKWCWxnhdo5VYIu7BIII/wARY76GDvbfbAUqUkEMA51Zz+lozM5NMPyI/wC4oxz2pme9R+Aa81RfvDdmhPiJjuYokTGJ5pUPEXji5g4xSlVYTdjDJVJQ49p/TT5w59p5xJkJ4BxYVUEBm0O7r3wlSn3Tv9tm7rwft2UAZQbQiwrWlhWI4Ac7WxqexkIy1RldTirS1JLNpaPRzawfCyOIKQbaIUI9DQk7Mzdaf94/kNYt2n8TCgjiENMTU/ET5iLdpDeLGlKkiMryXtxQFN+E8KRGQgqASmvxKbklJUfIGLMQwSa6iDPZ+U4xCmDIw66nQqZNObFQ8Y0jkzlgX6d8aTYwbCTVaEsCBVwl76Cofi8ZpJ4xuti4VI2cVKGYqXOISwL5ZCqu+YBJAN9LQVaC6Ma8NsSv/ZkVFFs1XspV7NXyEKYY46kiSATUqJHMAAeTwMYLtvEFc1SlnMos5OrAfpC4cYK2id8uXrw5QEqW8CAvSYY7MlOrw9RC1CagQ62Whi/MeoimCDJSHxVa/pLhbsQPOFoayP8A9gn8VP8AlIhVsI+8HT5iAZ9TxSmSrvqR90+UZrErdMsP9tdOrQ8xE3dJPE/yK/OM2ov2XVXqIrghIHnzNzGEazh/Os2j6BsgH3NwGFiP/TVSto+eqPucRznDpdRj6DhpjIl3typun9YqITM1jZlZlX9xLNeVGpD3a+IczeWEmeZH5Rl58zemf8OP09YbbQnVnf8ADkecJLDG3lGV9qJz4idpX5CNd7Rr9wRxI8gIwntFMefN6n0jZ7bX7gdx8gIa4B9Gd9pVEYgnm/8ArhZs231wVDP2lLzFF+//AKg/vCjAK3e/84gpcDDbhOUDlMbvUh9OQ8YH9npjIxHDsx6LizbKXSX0Bbq9YG2Ifd4ih+AW0oq/AQRJfBfMmOmTXhrbfVFXtbMecir7g/mVFMxW7KbiP5jEfaA+9Q/8I0+8qB8B2JFiIpvFi49IG94+hiRhkpv2ddn7RPX4V+VIN9pV76C2mvUc4Gw6PcTfxS/64J9pZhKku9j8oQdjDak3Nh0nUqBPgqPRRigf2ZPJvmI7FNChwIpNZqB975/pF+2KLPVvMxVhke+FuP8AqI/KCdqzBmO7vEmhBpUnlGLklKi1HAuxRpb7UMNjYlSJeIAoFSmV0enrC7Gj+aD9mfucSrghCW/FMTGifoTXqBS9OsfR/ZjESxs9WYHMP2kuaj9woGj8+EfN9B1ja7JV/wDj1UFsRX/pEQ4sTjeDKLEMtoA9lhxSoVpao518oXlMNsch0Yf/AJn8Ut6GExibH/GrrAzt9c4Jxid9X4i3jA574EDJyBUQ/wBm/wBQ9UwhlXHUeoh9s01H40+sUwRKSv3qv+evjC/YQ94OnzEGbP8AjUfuqgPYx94n61EAz6HNLpINDmUeP/lqPrCeWP3Pf/OfyhqokpU/FXf7tZeFMtW9J+vtmH2T0BJYypp44jjWyo2qp7JQxOtj9ymh+njChY7I/exA/lP5xoMROG43pyiosnUEy5jrmf7oDwyw4xpLTX1lf1NCCWXXM/3fDmmHu1luJhs8sfzQk+imsox22FPNmdTGzx0x5I6D1jDbUV72Z1VGrnTPdtyHygi8MbXAFtg76+X/AMg4wnwlG4PDTaqt88z/AFPC7DRI0G7TV7tXQep/KBNkfup/4Bq2i/GL9ovkXySjzK4o2SE9lPdvhDa6K+nhIdA617kquo/mVE/aKY8xFSWQkV0qqg5NECBlla7wp3mOe0H70dB6mG+BMULMdkHeEcVEpHxDv9DCENcOppMwNdSK9M35xZt+pSW4wLKV7tfVNf8ANDD2hSAUZbEE16wB2TxS/wDZgOnrHoligP2cU7++PRTCInlKT2w3SHPH70Q2hiFE1JvxiQQROQQLkj/VHsXMUhRAKhzBZ6dI5kld8m1v8QJjX8z8oJwqmkTxxKP5n+UUY4kmpJL61pE8zSyOKx5A/Mxr0Z9lIsNY2eyz/sJvad/JGNGkbPZs1IwChTNvDR6gD0MRPUUFb7dFacNzM2pNYbY9inD6slQP+aFq7wZtI+7kn7ivJao0ZCEq1kkk/Tn+0R+vD9PSJKZvrSInjX6MERM6k27ofbOUxSPvphHK4Q1wy6jqDDYRLNnneV+BfpAexv3qYv2WreV+BQ8RFGxqTUwFH0fGT3BY6s7fcIjOyF7yORHq/wA4aTpK07qgys6aPxOUQjUpgDyfpU/ICGqSpCrGQOQrcQOM0nwSn84flyU8wb9OffGYlHdQPvKPkn8o1HYK92SpKQUqNSKMB+cK6JmrEklTKnfhI/1CHGPmOhXNIBfqDCSUN6bUHdVXiyhDjHlpZdnyg+IQR5GHY6yZDaX72Z+JXrGqxAZA5pB9IyW0j76Z+JXqY1GNUckty7y0Nyt+sTZQJtM7x+tYBw5rBm0Tvq6n1gGUaiLEG7SWOzmh6ns6dCr84G2So9nPH3PkqLcePdTTxXKHilZ+Ue2FLJlYk2AR/SukYyaSs0i7kgMkZZX4h6mOe0X77UUF++IPuoJdgb98T9piO3XlsAn+UHuvaLbzRm1mxSsRORU9x9DFClRZhySruV5JJhgH4ce6mD7yP64M2+r93Rt0/KF8iduKHEg+D/nBm3poV2eWwQLxN5AKxNJCeZ+f6R6PYybnlpQGo1g7s4uBWPQ96YIAxCCiZLGbUilOYp4xVtFAGUuS4Jr9dYKxuGmZklRAAJ4BjpFM7CLWt1FLWcKFPzjlhLhtjqQDjJZDFVHr3aREq05n68oK2mghSQSCwABHlpA/Zl6jnXujoi7VslnmtDlOIHYhIIsHDcx5wpnJbL0+ZhoSoyBRkUrStdNfDhETeV8QKCYt2igJISC+71uT0gKCceQ6W/gS9Gr84uTe5AgGZVukQAvW0Wtbk0QSafXWKiJs6gtDjZ6QXJ05twhGlVfr64w/wU3IkqABcEV5s2vEcInUbrA4lWywQaCuU+kD7NPvU9YLwF6PYil6g/KB9nSVKmoCBmU9ANaGBumxmuxGJUsOpi961pY29IVYqWrKpQSWCT9G0P8AA7MK6HOhfOWpQfg43eP1SPe0uFTJk5SCVEMCUZCTqSmmUAWpWkcMfFpPbFd/nuHT5Zj8OH7NNBfzOvhGjxWIIEt2VlBGUVCnZ/iPEA2hLhdnKVlASQpiXU+UDRVCCO+GsqTmTnnEKRYVIMwiwG6Bdn74019WNqnwOrFWBClLWkMCoKBfqCoevhyhriEp7MZigsEhnO8AMoND9NHcZsZEqUlSy0xRpLowHNxX5Q1VJQjBkrUkLIdnctp9rg0Y6njVW6HwCmfNcb8avxH1jULmZ5aRwAaml76CMvjA8xRcM5L98anZuGOSWorWEqA3qEA2Idmvzjq1p7EpCWeAHFDlSg6xTg0Oqz+FObRqdobBmKSyEvY5hUnuCWhOmUqWapZQ0I9HiYeLjqQuHIOLXIv2ytybf+Ww5AL0ijATiETUh94AMG58YIx2dZJKUpJqybUBqecVbOw8xKsvwuxqAx4OVEMObxf9unQgGbMUEBBsCTfjyakQxkwqUom/5Bo0+RlMtCUk2eoPhesZaet1LPU0tf0g0p7nlDaoCIiyRceHjSOFETlguPr6MbkhEiQo2SSBctQDiTYDmYt2nm3CqxSMvMXBbgXpxDGIJKktY2NWv0NC3MQTiZwmLzTEKKiAKK0DC6gfp4zk2pL0GWyZgWneWo2cBRp3R6Bm3nSmlspUCbV0Dju0j0ZONsEPpmHJO7LCuZJP8tAICxKpSaLUMzfDLALd9vPxhTMx85RLmr9eloIl4inNtBGK8PNZbG52B4lalKcIYdR+QfwieImBSqJCRQMCTYAG9al4hPQtZD0ANAK/RghOFol2Grax1RxVmZ6ZJzNeg+vWLlz2SE8D1YX7o6iUTmBGYXI4DjwAtekD40oSkZG1dn6agc+UG5N0VeCE5UXbUSxQUmhQg/6d4dygrwgGasMONIJXigqUlBG8lRZQ1SasehJI6mKndpiTIIWG4U+cVA+npEls31zipc7Xn83i0DOXjYbE2WVUnS5gTmBzBBLOGYjhQFxavdjpfC/0I+5ycYOxCyoPlSQo5stgRwB6xx+N13pxXv7uiooy20NgSpMqZMHabqSQTuglqAFquSA30MfsfGCVNlrL7qwSAWLPWvR4d+0m11TjkM1MwPUpSEilgNTx4O3CF0jYJmEVCSdH8Kad7Rj4fUUNN+2ld+voNu3SNzjfa9a0pThwEZt0lZSMp6O/GvrA6MIU+9nkkBPxTFbxN9xOQ5E+cJ8BhZuGSSZiVA0Cc4CrGoOhcikXT8XNyFU+a4sJZSCOde7hHnzTcvJLHr38PzBa94SnbIIKly0CUNAovMOhWSHV0Lc4ngMUuYtM2aoJQAyEjKwF7FJenfSBcGuaUmYZYmht1CilKQaB2s1idbRPaWK3HMrIeoUHI0INRraE1txGr+PA0VKWJ+ISkBkDROgd6igHdQc7w79ov2VcsS0lDh1Mkh3s5Y1rx4ws9lsAhaSVy1Lz0y2AGpqRDTa+HkypbokIlgUJVuG/4XP9qxM9VKW2LeMKqGuLPn+0MIUzCAzBRDNatLmNH7MykzJS5YTKExJN0bxB6KDsX8qiM5jwlU1SklweYINOejvF+AndlMRMcgONeI3tCPLhHoa2+elSea+plHDNbsjELlzFJxEzMA2VGUDUMXBr0Lm0Ntq7MlTk5kghhcM+utX7/KFONwUmajNLmJJoXcPvFg4AAGnrFEvb3ZbhlBYFATbN9oOXtwv6R5jjq6jvT57SSRuqSyKdqbOXLNajjb6MK+1LNlKhWhdgeVQ3dD7/AO7EKOVSMgAYqCRVQIAcAEtfy7q9o4ZE1lS1cg4ISbvVmoxq5vHpQ1dWNLVX8kOKf7RP+3Lydmg5EqO9lKlUerBRICuYMJsThykOUkWyvqNDDebuqIJDg019Pq0A4ybmyh3DlmsNY7dKrx2ZteopUCDBOzUZpssOA6khzzMeXLYmto7ggO0Q9d9NHZ6ijmgfnHVLhkJ5NZP2WG3SCNSLcwC7W58oWYqWlGvcLc7E6vF03ApcvmRQlLgmtg5Aa30IEVgl5WdJF90g9Xq/No4dJvuRtMkj3goKjy6x6B5MgvlCWPW7dPlHY2lCV4ITRFGYksmj6/rFxw+pBPEJI9agR7C4YrJKUEJrvKBV+gi1eIkovnmq4E5QPP5RyT1m3SM7VZB0oBLCX4KBPSlPKL5+DUgBSkKAJFyAS/MufARZLx0yY6ZMtqVyoBPiBTvguR7OzlsZqkofVSnNOQjF6213N1/NsL9BQxmEJ3Up0SCwfiST5n9I9J2MubRKVHoB9GNbs/Y2EQd5Xar4G3ViPUtDBClBwntABbKJaaPYBIdoyl+oqONNfPA1E+fn2emAtkWT+E072pAc7ClBbKQz3erUjd7a2wcOllnOpXwoIoBxJu3IeIjFbU2mucoFYSlrJQkAV46l2FzHX4XxOtrO5JbfUXYGpWnSKgYkrx+r+kVK4x6SGWJU3lGkwi5s9CEApCQGoAHbiwzKPjGZTxJjc/8A09ny2Whbkg5gBltY3PFrcTHH+oPZpb6ugWXRbszAykJUuYJiiiqmlKZOvAV5k05R2f7WhLjDYcJe6pjEnm36mNHtTa4bJL+I0AZNB0ZqcDGemYxEl1drJUu4yy6g2dx4x4mlNarvUi2+lb+yX3NGqxYlxe2cUr4iATr2aEk9FBL+cF7Iw6l/GVPQ2q4FGVY6UMXyJa8QrOSD/CCVeOreEaTBpEtIMxSDwARl6kHK5La0jp19dQhUYpP3f8/0So92L8ftxeHDBAQeJJrUsK17oz87bi5p37Fho3qB5xotr4xBSGbuY6auB6QjwKUFbl2e27GXh9ijucclSbbNjsnFy0SksZYL0UElxRnoHe+opE9oYoKAyqSp/wCA076XfhS8K5eIlhIy9mtTuygSASbln52bXjAeLxyifjl90s/+4xx+xud/cvcJNtTwZ6mBYm5UODfVYCJ3DVwDz66kPr4RZtJTru5ppygeXMY115frHt6b8iRi5ZNTsOYqdI7MZQpIZjqGIsFVVYORSE+08IpJUFzBf7Smp8TZUggCulb6RRs3FqkzM2chJoW1HjB+09rboISpQV/GuvgBpzjFKcNTyrDNFJNZAZWzJbb2JQjiGJJ4Xbz/AEhijZycMkrVOUhBapQ2bplmGt6d7G8Jk7QUVnJLQFVYmpHQkU8osl7NStKv2iZMAdwEqzDMRdi4JJozjrWN5b3+6X8Um/sSmrwhliMGJoJlrQrKTqSeThSqDm0Z3GpKVAEBJFTbga0JrfWDcBsdSV+7yrUkhThWgqCA/H0iv2nme/IpuoSmmtHJZmuTYDWgeN9GlNRi7VWOTwKjMeK5S/eINsqgXroREZppHpJ3ubiO15MjTSMUclQcpcmhdXCqm58Y4nApIdJWHL1plpZksx9aQAkqU5Jr+IHyiSZ+V3NO/wBBHDiL8g97eGFTJgSoAlzplBJN+VaR2Ijb0sXS/Q/nXzj0HtJ/4/UMepRIkzJh3UFKTrVvEkw/wWwpSA8zMo0tp3PQfnBcmShKi6SSH3mIbvzgHQUA82ixWFSou/LKQCyn41rbnHnaurJuk6XuL9mwvBYZCE7ijlGgIHN91VoMTiFKIDs4P20V013n1pFWGwZl1zoCTXLlSDXiQfQQNjdooQ6lrkqFezATvPVrmtzoNTrHnPTc5evzK20MBgSXUUkkB3RlJ1LfCC47r9YT+0HtImUezlrUVpIJVu7riqWU4/KEG2PaKYtOQMni1Ce52Hh4xnMyTVvP5R6Hh/A8S1PkRKVcGhxntWpSXWpSlAhi4Dt/EkJYjo3dCCbiVTJi1KNTdrdANIGm4cqUDVjx/OCAhks9auG849WOlGGV2Q3SK1CKFjWLgDU074nnSkB7mOjcS5NgiTSC8JiDLWFC+o4g3tyimYhj1MRnLY0i3UkHJqpu1F5klMsAUYtQvapLRAzytTkO5spw/fCvZmNZjfqVDloW5RohiwQFMnwINySOv5x5c9JQeEXyVS9trls0kijFh89Wv1Jj2N2yqYRlUUcQQ9WHGIYraDNuk04g8QKtWF8yeCNQObflaJjpJtScByddk8Yuad4KBAvRtdQeZiOztrFJZQDdPyiJxwQQyjzsf6T4Q32bjc5BJWRoXZmBNQhi7PWlBG+pFbH5cEqOeQhO1ZaiwWQSae7y6Wfxq3GBsQ6wCCgdzuPqkNVTsisrrJALbxLgWfNdOj1vrC+dtQAnPnDFt5Lv0tT8o89Jp3FfnyNWvVifGgJVU6PRP6VgVC+AOlQPzDQxx8xZUlWUpDapYnjf5RVLJLMD+R637o7YLyozccg6lFno9qwx2flUGmZf8vVqktQkm0UBNwGLhqg/3EQwG6o5gnqCA1oJRxyCVMZYjAIrkl1VU5SA3cdOHe0LVSES1vNKuiSPMEu76fR08zEAgEsHBG6FObWLAk8TCHHyFqScknKnQqv+o8+BiNHUf9RoyEjaQSsDDoAKh8SgVFLAuA4JLkC3ygRezVvMmTVJzEAhOYZnN924ADMKXESlTyhBonMaEqa1xTX0gGbNJJKql9BUnW7COmnuqPzIcgZYDX7vofOIq6deA79YNyhQdnNeLn5RES7MWtunztHUpJImkFomIIq2YbqqPUX+zSovzia0i+6BxAanhAUjDgEkg1Ghg8yFpbdA4WYg8C8c+pCK4f1HSKv2RBAUwUO547FkwP8AEU+fytHoxtrsODXrmlVE5VNUgpsC5HxFn7ohMxUxMs7wOWvxsGA4BwRys9oBn4qYVEAo4kKNtKAV4wHN2glHwkAU3QNHLuTy0c90ckfDZXH3Oh4K8bthSgUlKVsTV3etD5aUpCqYsqJJJe5t/Yf2ieJxAUTSh04aRRlUSWLdQ5P14R6EdKEVjBnJ2VGQ92A4mwjwlpABuOEdUmrqNfvH8qeMemKJAYEinjxqY0SXDZGDsyblYDvcil472t+nKvz41rFMySf4aWqoFuBpHZiQGNKDg/rTuglV4IkWJUHdgBwFeDmKgtL2DeMUqL6u/L8o6iX9MawskWXTJYm0Bbh06xadnoTum/M3+UCFwfhL6c/q94bbOnAAhYBcW59dIUpSgil6MCXTo1KPV/TSkcO05gDILBnIfTXXhD7/AMNlrSK5TzceT1FrCBU4DLvByAW3QBpweza2he1hLDL2tAWCnlYdg9tX8PnHsYokgC9AKfIQZiAADltzsPKsDYlKQ13LuAGrwBBrpWHCecLBMraoUEFJtm7taad0HYDFroUsD9oEkMNDy0r1i4YfKbVHEt6hovwuEJLhIVoxbgX1eHLVW3zAk8GokzAQrKokaBS8w0ZgXIfQWgKZjw9wpmcB7u4sfJqRQqTKRvbgUwLMDpwJbWzEGkDHBIJLFR+8lgz+PPiwMedDTg/U2tkMbiswDsTY1fzobDzgOZieL3oCw4eNoLxGFA+0T+LhZgaP1YXgdMtNifnrpSOmC00iJEEzkhjV60Og6+MTXOBqW8R828Y8qUn7NS3C31xMVDDOQc5pplLeEVhAGr2ssoyBNRY5gLVub174EnGYSyiorUQSa2uBzLnuaGGAkOTRJPBi4HodL/rDOdhxLDmUDSqhrpRJslrl/GMlqQg6S5KSbRmgCzEK5hi/9g/WLUYVRbKg1s4pdobT0pSB2UvMAc1M1HFHf4at4QLiZc5aWUEhIcCgTV60cV7/ANdVqXx9QUfUrGGSl86g9mHG5qxtyeIYiWAMwW6ePDWFWLUXtmADOT+rd0Rw2JVZKTxIGnOl9Ir2cuSXS6DJas1aNySaaVgzCTxQFmI0UA2tRWlNeULUIArUHg5He1IuTNCixKuqhQHmwcw5U1QlIaY3DoDBFeDpqemho/gY7ACMQJZSRVnGVYcVZyOpHdHY53pT6yVg/9k="/>
          <p:cNvSpPr>
            <a:spLocks noChangeAspect="1" noChangeArrowheads="1"/>
          </p:cNvSpPr>
          <p:nvPr/>
        </p:nvSpPr>
        <p:spPr bwMode="auto">
          <a:xfrm>
            <a:off x="155575" y="-2506663"/>
            <a:ext cx="7153275" cy="52292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0486" name="AutoShape 6" descr="data:image/jpeg;base64,/9j/4AAQSkZJRgABAQAAAQABAAD/2wCEAAkGBxQTEhUUExQWFhUXGBoaGRcXGBwcHxgdHBsbGhgdIB0cHSggHBwmHB0YITEiJSorLi4uHB8zODMsNygtLisBCgoKDg0OGxAQGy0kICQsLSwsLCwsLCwsLCwsLCwsLCwsLCwsLCwtLCwsLCwsLCwsLCwsLCwsLCwsLCwsLCwsLP/AABEIAMABBwMBIgACEQEDEQH/xAAbAAACAwEBAQAAAAAAAAAAAAAEBQIDBgEAB//EAEoQAAECBAMFBQUFBgMGBQUAAAECEQADITEEEkEFIlFhcROBkaGxBiMywfBCYnLR4RQzUrLC8WOSoiRzdIKDsxVDU9LTBxYlNET/xAAZAQADAQEBAAAAAAAAAAAAAAAAAQIDBAX/xAAuEQACAgEEAAMHAwUAAAAAAAAAAQIRIQMSMUEEIlETYXGRobHwBTKBQkNS0fH/2gAMAwEAAhEDEQA/AMJiJpJNtbRfsbFKly89VAqSSA7ApWCHN0ngQ/xcYGmC9dDHcGWkIo+/UEUNeL+QEKDoirKZ2IUuYpRJJKnLknjStW79I5glpM9l5sjlwCxsag8dY4hW/W2awrSvE+pijDjfUeSvQwWNo4lZf4if78/qsX7OUc4qdf1iExb5afClIuNP1MEbDkhU0BS+zSQXVlKm7h+cFWxXg9izvkAlhxikK5nxi7FpZag4LG46R6RhyQosWSCS3lpZ/wAqQMZQgO9T9Ui1KucQk2NKPHVCBASKjxMUknManSJ5qRECpPOGwCtpS0js8i8zgksbWDHm4NwNDrFclR7RJzMxTXhatK+ESxEsBSACXN60qdA1G745LAzh6hw/MawwSNZsOepZKWK6CwcjeF1Hk/iYv9qsUMkyWlJYLQ6q3bX07jF+w8cBLHZS6y0gLUA7u1zdNc1gfKE22u0dSVE1Uh3DVCSA5J/FXW8USlkCkIKpqAHqLPe+sarZnYLwstM0gllFh8QYknpClGxFduJZUD7sKc2ApT5N0h9srCmXgu2SWWaJoLZud9e7pCZoY1aR2imUWckE3IaxDs/fEps0k1zMKCrsHJbxJi8HfUSHdzSle7R4uWszJilLpmJdqQ6BoR4xKgqpLt8oJxU1WVMt6Auau5P6N9GLtoS3mKIcjib98Hz9krCZasl1pCRxc0r3aQqCjN4hwb6QRh1e6y5i+csGtupDudDQNyrpEcZLOY9/zjksHKC2pHglL+VX5wgoGxktSQDXTXi+kXSkEInOpVCKORm3qg93fbnHtopIlh2qXdwSaNpUNW/GGOFwj4bEnMkZVINQK3oNR6UhCQqC99Jqzml6d5q3WC8Zh1CfLQ7KOQMPsF2Y8xrAa5e8G5+kMDKUifIUneWezUAHu9Bo9hamj0gATYmWpC1JJ+FRFDqCxger3OusG41RK1kuDmVe9/WBAXflAAzw8tbyCAd61y/0eEVTCozWNz1pSCTigZWHAcMTmD3IoFPpQtThAmJDzQxNh6QuwYc53a0ZQq7fZj0WfsBUUATEEkEkO2WmpNDprfvjkDQqYDMVVTcD6wZhJQCZBcuVIBAY8CGFiWIodfIbFIKe0BAfIPtPQhwzFrEUrBWKkShIkqSVZ1DeBIy0DdXJ4xRNiyUnMpkuamwfnpFeDQ+bXdMSwpIryVpyaOYF2X+ExJRXLUX7rwz2DhFzFqCATlQVFnNBf4QTCqU9YbbDxq5YmJTZYD0DsxFCbXPlAqvInxgGmneUXeprx5xdJO6r0fq3WB1XPUxbKO6rpCGQlnd7z8o41dY7LUcoHXz/ALR0GGhnmjyBXvjoitN/rnDAImo3h9axFA953iJTVb47o5KUO1f70MDc7IxIlSV6BaGCuKgASGuBvEWPdC7bOMz9oblS5dQ4DBKrg6v84okrAS4Gln+tW84snYsGWpJuZiSSa2SyRyasCEg/DTkrxD5AoCQN0mjhI4ClfONV7P4ILwqAcw03T3ufG0Y3AISZi6boln+V/WPpHs2Hw8vIw3Rmpr+cOTwXRgsRs4metKH3Qq/BIr1t3w2Vs5IWoLlZQUOCK/w73EAsac4Z4zZA7dWRyAl1GvTv05RppOylqmVGVIl5RlNxo3f6RbiqsvafLtvYVPbLKHKSXBIa9YZbVMxEiU60qZctSQATYWJ+E6UjT+2GwwFFSRRh6Qu21hgnCoSCogTEXYDUs5sw6tSCUfKmhzjSTPmONQXPQ/OOYMbooBvHeqT8J3WGht3w3xkl563S/wC83U8cq2ZtAfKFciTQlqAivNlEehiWiGCbSSACBVteN6iL8PNCpU8MHOVQ40obUZiY5tKUMgIJerhqCzV1evSObPkBUqdZwEkO2juXu7aC78hE0SUpbNLd2evSlvOGG0piVYiSJRUQOzSFHdJOa7uWNbizUFICmOezclgybWAgvaCiZkoBO6nKlNGzAKLmpuS718NAQmxqt9VX3jWvE8fnAusETb14xSEh+6EwDUF0SRlsSBzdReveB3HvpnBpo+uMFzcXmw8iXlAyKVVw5ck2uAHPKpgWelXaAE2pCYDCePdy1JclyFeZApaxLH8o9HsFh+0XLRmIzEvcsyVGyQTpwj0HIqKJiwUz9xA3E3JdJG7ugqqSa6+EE7QnHs2ypRvfCCbhJHwksBU6UqBSkLpzMvqAKP8Aabu6wbtfFBSUjJlKUs/FrU08zDsmgKSWSC32FfEKFyQ46ca1fhE9kzsgmGhBQQxqKpItxFxzaPTQMiGS3ui994511ryYUpTrFWC+BfQ+hhMYOE3PKDMDrSA0poawx2caEaRI0CqqT1LwdhsIoyZiwQyWcOHLkAUNT3QKkQ0TJlfsilFQ7XtGCCS5FC4DM3xeA6GgFK3GUEUYEHvIiOaCMSgDLYnKLenWpgehgQyaVVtEpcv1iKU1EH4KRmPePrrFMCpco5xThEES/ekfeNuUaL2g2WuXisq151KL5gLvy0PKEuGl+/IvvK77iAEPpEtPZncJU3xGws5bU6d/hUvDOlTCy70oGLa9fKHKNmqKQSggACoCteD9OUWT2loUggB56hmau6GIoW+1ZoSyJC3Byd6bWyP6Y+m+zOGWJMmoylIJDMahxXWMDhSCcUw0QA5cjQ6B7R9P2VJaTJD2Qm34YqfBZ1ElCJzfxSwOOsP5YhNhSFTibtLT4kmHIiZdDYr9piOyINzaE+38AkyU0ZWdFR1aPe1uIImAH4WEN8YElKQbZ0fzCNZeWMTR8JHyrHYVKcYoBSgPeBwz/CscNfnCLZxYK4Z0n/RNHcI2nthJCcWSCRckjRwYyGzJQKJiiSCkpZnrSZw+rxN4M2Q9qMOoIeyTMUwpejkNcNlD8ov9ldi9rInqIBCUFg1c2VTVfThHfaLDp/Z0zK51TFA8gH87Vg72FxShJxAFsjvwOVTRK4EKxhWm4VxmB7N0kuCxUkUAe2jax72pw6UYiWA+VDVIZ98qVwsSR4QzlFalYXL/AILZhRwqaxuaX6+pft1KWFSFKIIA0cVBBVXnFdgfN8WkBSms5bpp5RXhUl1MCdxWjsGqactYIxoqW4mKsDmzKyqy7i3PEZTmT3infEsRxCE9kj+LtCCeX0YnjUnOgkKBILkhgakUDcIulIHYJJIftTQEO2WppvfKGPtLKKJyKZS55s5BZxQsCLNEBQTszC5ZuHJFFOWJSp/drqwFBah/t2LMbjF9nJBQlklISVH/AAlWrYgv/lj0PckMyy5TvVt9I86mDdqIUwSQaEsWZ6J7uGj2eKVLSDUV7UVNaMdPCLNqYokAPQClGAokE5dCWAJ1YRF2KkgWagZSwZkgXeup/SI4JPu1xxfwnWgjso+7VzKR8/lDV9iZTkoYZ7Jl0UeDQuBpDnYy2lzKcKgWorXSE+AQvQmNGnBj/wAOUuriclJqaApcUtU68hGdQK1jXT8ZLGzJcsBImKmlRIIJISC2YfELsNI0QmZr2ikgTQAoKHZyqpDA+7RpytzYmFhh/wC27jFrSfsJlp0NpaQBQAeUZ5Rf6+qUhdhHhFwNfCG+y05i3EgQmSawXgppBDfVRFMaNb7USgjH0IqoHgz6dIzEhTTlEfxK+cMdoTM+MUouXIPM7gOgbyhZs5LzfH8oLsD6VKkLmSFKVMIysculkjvNYVbTlAhSq5VYmaRwYWvXXjGmSnLKWCHt0drjn9aRntoKdCXas2afHLCihJlWGnbmNUWBKkn/ADKVbuMfStmrPZYd7lKf+2THykr3MaWZpqBXRlqHSN/s6aspwxYUCdXYdkvTvhtN8FOVF2Cx2WeolVEoR0118Y2aJofuePk+KxG9MP8AhS9DqDGp2rj1IUsg/wD800+DVhSdlCv27xw7cgGwA8gYcbXxQCJTkt2yH6M/pHz32vxhOIm9f6RwjR+1M5sMGJYLT3bqRFydpDcuBX7Y4sKxigC4BUPIv5vCHYi3lzRSuWp5BcW7fV/tSq/bP8xEKtkzaHny+6uJ6JsZ+1EwdigAAbyi7cwGfzaA/ZrEqTKxLP8Au9Ho6V8Iu9oFnskhm/ed+9L4CA/Z5XusSmlZY4cFxKWCWxnhdo5VYIu7BIII/wARY76GDvbfbAUqUkEMA51Zz+lozM5NMPyI/wC4oxz2pme9R+Aa81RfvDdmhPiJjuYokTGJ5pUPEXji5g4xSlVYTdjDJVJQ49p/TT5w59p5xJkJ4BxYVUEBm0O7r3wlSn3Tv9tm7rwft2UAZQbQiwrWlhWI4Ac7WxqexkIy1RldTirS1JLNpaPRzawfCyOIKQbaIUI9DQk7Mzdaf94/kNYt2n8TCgjiENMTU/ET5iLdpDeLGlKkiMryXtxQFN+E8KRGQgqASmvxKbklJUfIGLMQwSa6iDPZ+U4xCmDIw66nQqZNObFQ8Y0jkzlgX6d8aTYwbCTVaEsCBVwl76Cofi8ZpJ4xuti4VI2cVKGYqXOISwL5ZCqu+YBJAN9LQVaC6Ma8NsSv/ZkVFFs1XspV7NXyEKYY46kiSATUqJHMAAeTwMYLtvEFc1SlnMos5OrAfpC4cYK2id8uXrw5QEqW8CAvSYY7MlOrw9RC1CagQ62Whi/MeoimCDJSHxVa/pLhbsQPOFoayP8A9gn8VP8AlIhVsI+8HT5iAZ9TxSmSrvqR90+UZrErdMsP9tdOrQ8xE3dJPE/yK/OM2ov2XVXqIrghIHnzNzGEazh/Os2j6BsgH3NwGFiP/TVSto+eqPucRznDpdRj6DhpjIl3typun9YqITM1jZlZlX9xLNeVGpD3a+IczeWEmeZH5Rl58zemf8OP09YbbQnVnf8ADkecJLDG3lGV9qJz4idpX5CNd7Rr9wRxI8gIwntFMefN6n0jZ7bX7gdx8gIa4B9Gd9pVEYgnm/8ArhZs231wVDP2lLzFF+//AKg/vCjAK3e/84gpcDDbhOUDlMbvUh9OQ8YH9npjIxHDsx6LizbKXSX0Bbq9YG2Ifd4ih+AW0oq/AQRJfBfMmOmTXhrbfVFXtbMecir7g/mVFMxW7KbiP5jEfaA+9Q/8I0+8qB8B2JFiIpvFi49IG94+hiRhkpv2ddn7RPX4V+VIN9pV76C2mvUc4Gw6PcTfxS/64J9pZhKku9j8oQdjDak3Nh0nUqBPgqPRRigf2ZPJvmI7FNChwIpNZqB975/pF+2KLPVvMxVhke+FuP8AqI/KCdqzBmO7vEmhBpUnlGLklKi1HAuxRpb7UMNjYlSJeIAoFSmV0enrC7Gj+aD9mfucSrghCW/FMTGifoTXqBS9OsfR/ZjESxs9WYHMP2kuaj9woGj8+EfN9B1ja7JV/wDj1UFsRX/pEQ4sTjeDKLEMtoA9lhxSoVpao518oXlMNsch0Yf/AJn8Ut6GExibH/GrrAzt9c4Jxid9X4i3jA574EDJyBUQ/wBm/wBQ9UwhlXHUeoh9s01H40+sUwRKSv3qv+evjC/YQ94OnzEGbP8AjUfuqgPYx94n61EAz6HNLpINDmUeP/lqPrCeWP3Pf/OfyhqokpU/FXf7tZeFMtW9J+vtmH2T0BJYypp44jjWyo2qp7JQxOtj9ymh+njChY7I/exA/lP5xoMROG43pyiosnUEy5jrmf7oDwyw4xpLTX1lf1NCCWXXM/3fDmmHu1luJhs8sfzQk+imsox22FPNmdTGzx0x5I6D1jDbUV72Z1VGrnTPdtyHygi8MbXAFtg76+X/AMg4wnwlG4PDTaqt88z/AFPC7DRI0G7TV7tXQep/KBNkfup/4Bq2i/GL9ovkXySjzK4o2SE9lPdvhDa6K+nhIdA617kquo/mVE/aKY8xFSWQkV0qqg5NECBlla7wp3mOe0H70dB6mG+BMULMdkHeEcVEpHxDv9DCENcOppMwNdSK9M35xZt+pSW4wLKV7tfVNf8ANDD2hSAUZbEE16wB2TxS/wDZgOnrHoligP2cU7++PRTCInlKT2w3SHPH70Q2hiFE1JvxiQQROQQLkj/VHsXMUhRAKhzBZ6dI5kld8m1v8QJjX8z8oJwqmkTxxKP5n+UUY4kmpJL61pE8zSyOKx5A/Mxr0Z9lIsNY2eyz/sJvad/JGNGkbPZs1IwChTNvDR6gD0MRPUUFb7dFacNzM2pNYbY9inD6slQP+aFq7wZtI+7kn7ivJao0ZCEq1kkk/Tn+0R+vD9PSJKZvrSInjX6MERM6k27ofbOUxSPvphHK4Q1wy6jqDDYRLNnneV+BfpAexv3qYv2WreV+BQ8RFGxqTUwFH0fGT3BY6s7fcIjOyF7yORHq/wA4aTpK07qgys6aPxOUQjUpgDyfpU/ICGqSpCrGQOQrcQOM0nwSn84flyU8wb9OffGYlHdQPvKPkn8o1HYK92SpKQUqNSKMB+cK6JmrEklTKnfhI/1CHGPmOhXNIBfqDCSUN6bUHdVXiyhDjHlpZdnyg+IQR5GHY6yZDaX72Z+JXrGqxAZA5pB9IyW0j76Z+JXqY1GNUckty7y0Nyt+sTZQJtM7x+tYBw5rBm0Tvq6n1gGUaiLEG7SWOzmh6ns6dCr84G2So9nPH3PkqLcePdTTxXKHilZ+Ue2FLJlYk2AR/SukYyaSs0i7kgMkZZX4h6mOe0X77UUF++IPuoJdgb98T9piO3XlsAn+UHuvaLbzRm1mxSsRORU9x9DFClRZhySruV5JJhgH4ce6mD7yP64M2+r93Rt0/KF8iduKHEg+D/nBm3poV2eWwQLxN5AKxNJCeZ+f6R6PYybnlpQGo1g7s4uBWPQ96YIAxCCiZLGbUilOYp4xVtFAGUuS4Jr9dYKxuGmZklRAAJ4BjpFM7CLWt1FLWcKFPzjlhLhtjqQDjJZDFVHr3aREq05n68oK2mghSQSCwABHlpA/Zl6jnXujoi7VslnmtDlOIHYhIIsHDcx5wpnJbL0+ZhoSoyBRkUrStdNfDhETeV8QKCYt2igJISC+71uT0gKCceQ6W/gS9Gr84uTe5AgGZVukQAvW0Wtbk0QSafXWKiJs6gtDjZ6QXJ05twhGlVfr64w/wU3IkqABcEV5s2vEcInUbrA4lWywQaCuU+kD7NPvU9YLwF6PYil6g/KB9nSVKmoCBmU9ANaGBumxmuxGJUsOpi961pY29IVYqWrKpQSWCT9G0P8AA7MK6HOhfOWpQfg43eP1SPe0uFTJk5SCVEMCUZCTqSmmUAWpWkcMfFpPbFd/nuHT5Zj8OH7NNBfzOvhGjxWIIEt2VlBGUVCnZ/iPEA2hLhdnKVlASQpiXU+UDRVCCO+GsqTmTnnEKRYVIMwiwG6Bdn74019WNqnwOrFWBClLWkMCoKBfqCoevhyhriEp7MZigsEhnO8AMoND9NHcZsZEqUlSy0xRpLowHNxX5Q1VJQjBkrUkLIdnctp9rg0Y6njVW6HwCmfNcb8avxH1jULmZ5aRwAaml76CMvjA8xRcM5L98anZuGOSWorWEqA3qEA2Idmvzjq1p7EpCWeAHFDlSg6xTg0Oqz+FObRqdobBmKSyEvY5hUnuCWhOmUqWapZQ0I9HiYeLjqQuHIOLXIv2ytybf+Ww5AL0ijATiETUh94AMG58YIx2dZJKUpJqybUBqecVbOw8xKsvwuxqAx4OVEMObxf9unQgGbMUEBBsCTfjyakQxkwqUom/5Bo0+RlMtCUk2eoPhesZaet1LPU0tf0g0p7nlDaoCIiyRceHjSOFETlguPr6MbkhEiQo2SSBctQDiTYDmYt2nm3CqxSMvMXBbgXpxDGIJKktY2NWv0NC3MQTiZwmLzTEKKiAKK0DC6gfp4zk2pL0GWyZgWneWo2cBRp3R6Bm3nSmlspUCbV0Dju0j0ZONsEPpmHJO7LCuZJP8tAICxKpSaLUMzfDLALd9vPxhTMx85RLmr9eloIl4inNtBGK8PNZbG52B4lalKcIYdR+QfwieImBSqJCRQMCTYAG9al4hPQtZD0ANAK/RghOFol2Grax1RxVmZ6ZJzNeg+vWLlz2SE8D1YX7o6iUTmBGYXI4DjwAtekD40oSkZG1dn6agc+UG5N0VeCE5UXbUSxQUmhQg/6d4dygrwgGasMONIJXigqUlBG8lRZQ1SasehJI6mKndpiTIIWG4U+cVA+npEls31zipc7Xn83i0DOXjYbE2WVUnS5gTmBzBBLOGYjhQFxavdjpfC/0I+5ycYOxCyoPlSQo5stgRwB6xx+N13pxXv7uiooy20NgSpMqZMHabqSQTuglqAFquSA30MfsfGCVNlrL7qwSAWLPWvR4d+0m11TjkM1MwPUpSEilgNTx4O3CF0jYJmEVCSdH8Kad7Rj4fUUNN+2ld+voNu3SNzjfa9a0pThwEZt0lZSMp6O/GvrA6MIU+9nkkBPxTFbxN9xOQ5E+cJ8BhZuGSSZiVA0Cc4CrGoOhcikXT8XNyFU+a4sJZSCOde7hHnzTcvJLHr38PzBa94SnbIIKly0CUNAovMOhWSHV0Lc4ngMUuYtM2aoJQAyEjKwF7FJenfSBcGuaUmYZYmht1CilKQaB2s1idbRPaWK3HMrIeoUHI0INRraE1txGr+PA0VKWJ+ISkBkDROgd6igHdQc7w79ov2VcsS0lDh1Mkh3s5Y1rx4ws9lsAhaSVy1Lz0y2AGpqRDTa+HkypbokIlgUJVuG/4XP9qxM9VKW2LeMKqGuLPn+0MIUzCAzBRDNatLmNH7MykzJS5YTKExJN0bxB6KDsX8qiM5jwlU1SklweYINOejvF+AndlMRMcgONeI3tCPLhHoa2+elSea+plHDNbsjELlzFJxEzMA2VGUDUMXBr0Lm0Ntq7MlTk5kghhcM+utX7/KFONwUmajNLmJJoXcPvFg4AAGnrFEvb3ZbhlBYFATbN9oOXtwv6R5jjq6jvT57SSRuqSyKdqbOXLNajjb6MK+1LNlKhWhdgeVQ3dD7/AO7EKOVSMgAYqCRVQIAcAEtfy7q9o4ZE1lS1cg4ISbvVmoxq5vHpQ1dWNLVX8kOKf7RP+3Lydmg5EqO9lKlUerBRICuYMJsThykOUkWyvqNDDebuqIJDg019Pq0A4ybmyh3DlmsNY7dKrx2ZteopUCDBOzUZpssOA6khzzMeXLYmto7ggO0Q9d9NHZ6ijmgfnHVLhkJ5NZP2WG3SCNSLcwC7W58oWYqWlGvcLc7E6vF03ApcvmRQlLgmtg5Aa30IEVgl5WdJF90g9Xq/No4dJvuRtMkj3goKjy6x6B5MgvlCWPW7dPlHY2lCV4ITRFGYksmj6/rFxw+pBPEJI9agR7C4YrJKUEJrvKBV+gi1eIkovnmq4E5QPP5RyT1m3SM7VZB0oBLCX4KBPSlPKL5+DUgBSkKAJFyAS/MufARZLx0yY6ZMtqVyoBPiBTvguR7OzlsZqkofVSnNOQjF6213N1/NsL9BQxmEJ3Up0SCwfiST5n9I9J2MubRKVHoB9GNbs/Y2EQd5Xar4G3ViPUtDBClBwntABbKJaaPYBIdoyl+oqONNfPA1E+fn2emAtkWT+E072pAc7ClBbKQz3erUjd7a2wcOllnOpXwoIoBxJu3IeIjFbU2mucoFYSlrJQkAV46l2FzHX4XxOtrO5JbfUXYGpWnSKgYkrx+r+kVK4x6SGWJU3lGkwi5s9CEApCQGoAHbiwzKPjGZTxJjc/8A09ny2Whbkg5gBltY3PFrcTHH+oPZpb6ugWXRbszAykJUuYJiiiqmlKZOvAV5k05R2f7WhLjDYcJe6pjEnm36mNHtTa4bJL+I0AZNB0ZqcDGemYxEl1drJUu4yy6g2dx4x4mlNarvUi2+lb+yX3NGqxYlxe2cUr4iATr2aEk9FBL+cF7Iw6l/GVPQ2q4FGVY6UMXyJa8QrOSD/CCVeOreEaTBpEtIMxSDwARl6kHK5La0jp19dQhUYpP3f8/0So92L8ftxeHDBAQeJJrUsK17oz87bi5p37Fho3qB5xotr4xBSGbuY6auB6QjwKUFbl2e27GXh9ijucclSbbNjsnFy0SksZYL0UElxRnoHe+opE9oYoKAyqSp/wCA076XfhS8K5eIlhIy9mtTuygSASbln52bXjAeLxyifjl90s/+4xx+xud/cvcJNtTwZ6mBYm5UODfVYCJ3DVwDz66kPr4RZtJTru5ppygeXMY115frHt6b8iRi5ZNTsOYqdI7MZQpIZjqGIsFVVYORSE+08IpJUFzBf7Smp8TZUggCulb6RRs3FqkzM2chJoW1HjB+09rboISpQV/GuvgBpzjFKcNTyrDNFJNZAZWzJbb2JQjiGJJ4Xbz/AEhijZycMkrVOUhBapQ2bplmGt6d7G8Jk7QUVnJLQFVYmpHQkU8osl7NStKv2iZMAdwEqzDMRdi4JJozjrWN5b3+6X8Um/sSmrwhliMGJoJlrQrKTqSeThSqDm0Z3GpKVAEBJFTbga0JrfWDcBsdSV+7yrUkhThWgqCA/H0iv2nme/IpuoSmmtHJZmuTYDWgeN9GlNRi7VWOTwKjMeK5S/eINsqgXroREZppHpJ3ubiO15MjTSMUclQcpcmhdXCqm58Y4nApIdJWHL1plpZksx9aQAkqU5Jr+IHyiSZ+V3NO/wBBHDiL8g97eGFTJgSoAlzplBJN+VaR2Ijb0sXS/Q/nXzj0HtJ/4/UMepRIkzJh3UFKTrVvEkw/wWwpSA8zMo0tp3PQfnBcmShKi6SSH3mIbvzgHQUA82ixWFSou/LKQCyn41rbnHnaurJuk6XuL9mwvBYZCE7ijlGgIHN91VoMTiFKIDs4P20V013n1pFWGwZl1zoCTXLlSDXiQfQQNjdooQ6lrkqFezATvPVrmtzoNTrHnPTc5evzK20MBgSXUUkkB3RlJ1LfCC47r9YT+0HtImUezlrUVpIJVu7riqWU4/KEG2PaKYtOQMni1Ce52Hh4xnMyTVvP5R6Hh/A8S1PkRKVcGhxntWpSXWpSlAhi4Dt/EkJYjo3dCCbiVTJi1KNTdrdANIGm4cqUDVjx/OCAhks9auG849WOlGGV2Q3SK1CKFjWLgDU074nnSkB7mOjcS5NgiTSC8JiDLWFC+o4g3tyimYhj1MRnLY0i3UkHJqpu1F5klMsAUYtQvapLRAzytTkO5spw/fCvZmNZjfqVDloW5RohiwQFMnwINySOv5x5c9JQeEXyVS9trls0kijFh89Wv1Jj2N2yqYRlUUcQQ9WHGIYraDNuk04g8QKtWF8yeCNQObflaJjpJtScByddk8Yuad4KBAvRtdQeZiOztrFJZQDdPyiJxwQQyjzsf6T4Q32bjc5BJWRoXZmBNQhi7PWlBG+pFbH5cEqOeQhO1ZaiwWQSae7y6Wfxq3GBsQ6wCCgdzuPqkNVTsisrrJALbxLgWfNdOj1vrC+dtQAnPnDFt5Lv0tT8o89Jp3FfnyNWvVifGgJVU6PRP6VgVC+AOlQPzDQxx8xZUlWUpDapYnjf5RVLJLMD+R637o7YLyozccg6lFno9qwx2flUGmZf8vVqktQkm0UBNwGLhqg/3EQwG6o5gnqCA1oJRxyCVMZYjAIrkl1VU5SA3cdOHe0LVSES1vNKuiSPMEu76fR08zEAgEsHBG6FObWLAk8TCHHyFqScknKnQqv+o8+BiNHUf9RoyEjaQSsDDoAKh8SgVFLAuA4JLkC3ygRezVvMmTVJzEAhOYZnN924ADMKXESlTyhBonMaEqa1xTX0gGbNJJKql9BUnW7COmnuqPzIcgZYDX7vofOIq6deA79YNyhQdnNeLn5RES7MWtunztHUpJImkFomIIq2YbqqPUX+zSovzia0i+6BxAanhAUjDgEkg1Ghg8yFpbdA4WYg8C8c+pCK4f1HSKv2RBAUwUO547FkwP8AEU+fytHoxtrsODXrmlVE5VNUgpsC5HxFn7ohMxUxMs7wOWvxsGA4BwRys9oBn4qYVEAo4kKNtKAV4wHN2glHwkAU3QNHLuTy0c90ckfDZXH3Oh4K8bthSgUlKVsTV3etD5aUpCqYsqJJJe5t/Yf2ieJxAUTSh04aRRlUSWLdQ5P14R6EdKEVjBnJ2VGQ92A4mwjwlpABuOEdUmrqNfvH8qeMemKJAYEinjxqY0SXDZGDsyblYDvcil472t+nKvz41rFMySf4aWqoFuBpHZiQGNKDg/rTuglV4IkWJUHdgBwFeDmKgtL2DeMUqL6u/L8o6iX9MawskWXTJYm0Bbh06xadnoTum/M3+UCFwfhL6c/q94bbOnAAhYBcW59dIUpSgil6MCXTo1KPV/TSkcO05gDILBnIfTXXhD7/AMNlrSK5TzceT1FrCBU4DLvByAW3QBpweza2he1hLDL2tAWCnlYdg9tX8PnHsYokgC9AKfIQZiAADltzsPKsDYlKQ13LuAGrwBBrpWHCecLBMraoUEFJtm7taad0HYDFroUsD9oEkMNDy0r1i4YfKbVHEt6hovwuEJLhIVoxbgX1eHLVW3zAk8GokzAQrKokaBS8w0ZgXIfQWgKZjw9wpmcB7u4sfJqRQqTKRvbgUwLMDpwJbWzEGkDHBIJLFR+8lgz+PPiwMedDTg/U2tkMbiswDsTY1fzobDzgOZieL3oCw4eNoLxGFA+0T+LhZgaP1YXgdMtNifnrpSOmC00iJEEzkhjV60Og6+MTXOBqW8R828Y8qUn7NS3C31xMVDDOQc5pplLeEVhAGr2ssoyBNRY5gLVub174EnGYSyiorUQSa2uBzLnuaGGAkOTRJPBi4HodL/rDOdhxLDmUDSqhrpRJslrl/GMlqQg6S5KSbRmgCzEK5hi/9g/WLUYVRbKg1s4pdobT0pSB2UvMAc1M1HFHf4at4QLiZc5aWUEhIcCgTV60cV7/ANdVqXx9QUfUrGGSl86g9mHG5qxtyeIYiWAMwW6ePDWFWLUXtmADOT+rd0Rw2JVZKTxIGnOl9Ir2cuSXS6DJas1aNySaaVgzCTxQFmI0UA2tRWlNeULUIArUHg5He1IuTNCixKuqhQHmwcw5U1QlIaY3DoDBFeDpqemho/gY7ACMQJZSRVnGVYcVZyOpHdHY53pT6yV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0488" name="AutoShape 8" descr="http://sharilon.ru/images/userfiles/les.jpg"/>
          <p:cNvSpPr>
            <a:spLocks noChangeAspect="1" noChangeArrowheads="1"/>
          </p:cNvSpPr>
          <p:nvPr/>
        </p:nvSpPr>
        <p:spPr bwMode="auto">
          <a:xfrm>
            <a:off x="63500" y="-136525"/>
            <a:ext cx="8651904" cy="249395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4338" name="Picture 2" descr="http://raz1um.ru/prazdnik/anima/gif1/arbre4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2143116"/>
            <a:ext cx="7000924" cy="457203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622</TotalTime>
  <Words>627</Words>
  <PresentationFormat>Экран (4:3)</PresentationFormat>
  <Paragraphs>64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Солнцестояние</vt:lpstr>
      <vt:lpstr>ЛЕС35.РФ  </vt:lpstr>
      <vt:lpstr>Слайд 2</vt:lpstr>
      <vt:lpstr>Одно дерево</vt:lpstr>
      <vt:lpstr>Благодаря деревьям</vt:lpstr>
      <vt:lpstr>Деревья являются нашей защитой и поддержкой на протяжении всего периода существования человечества!</vt:lpstr>
      <vt:lpstr>Слайд 6</vt:lpstr>
      <vt:lpstr>Какого состояние наших лесов?</vt:lpstr>
      <vt:lpstr>Последние исследования показывают</vt:lpstr>
      <vt:lpstr>Слайд 9</vt:lpstr>
      <vt:lpstr>Слайд 10</vt:lpstr>
      <vt:lpstr>А новогодняя песня о срубленной елочке…</vt:lpstr>
      <vt:lpstr>Слайд 12</vt:lpstr>
      <vt:lpstr>Слайд 13</vt:lpstr>
      <vt:lpstr>Каждый может посчитать: сколько лет он ставил у себя дома ёлку? </vt:lpstr>
      <vt:lpstr>Слайд 15</vt:lpstr>
      <vt:lpstr>Слайд 16</vt:lpstr>
      <vt:lpstr>Слайд 17</vt:lpstr>
      <vt:lpstr>Слайд 18</vt:lpstr>
      <vt:lpstr>Слайд 19</vt:lpstr>
      <vt:lpstr>Слайд 20</vt:lpstr>
      <vt:lpstr>  </vt:lpstr>
      <vt:lpstr>Слайд 22</vt:lpstr>
      <vt:lpstr>Интересные деревья  Махагони</vt:lpstr>
      <vt:lpstr>    Секвойя, 120 м, 2000 лет, Крым</vt:lpstr>
      <vt:lpstr>Дуб, дерево-старик, 2000 лет,  13м – обхват ствола, Чувашия</vt:lpstr>
      <vt:lpstr>Танцующий лес, Куршская коса, г.Калининград</vt:lpstr>
      <vt:lpstr>А что говорят деревья?</vt:lpstr>
      <vt:lpstr>Что мы можем сделать, чтобы сберечь Природу?</vt:lpstr>
      <vt:lpstr>Слайд 29</vt:lpstr>
      <vt:lpstr>Или ёлочку в горшке</vt:lpstr>
      <vt:lpstr>В 7 Б классе  22 ШКОЛЫ</vt:lpstr>
      <vt:lpstr>Слайд 32</vt:lpstr>
      <vt:lpstr>Слайд 33</vt:lpstr>
      <vt:lpstr>Слайд 34</vt:lpstr>
      <vt:lpstr>Слайд 35</vt:lpstr>
      <vt:lpstr>Слайд 36</vt:lpstr>
      <vt:lpstr>Слайд 37</vt:lpstr>
      <vt:lpstr>Давайте беречь нашу матушку Природу!</vt:lpstr>
      <vt:lpstr>Слайд 39</vt:lpstr>
      <vt:lpstr>Благодарим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User1</dc:creator>
  <cp:lastModifiedBy>User1</cp:lastModifiedBy>
  <cp:revision>84</cp:revision>
  <dcterms:modified xsi:type="dcterms:W3CDTF">2023-11-27T09:51:26Z</dcterms:modified>
</cp:coreProperties>
</file>